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DM Serif Display" charset="1" panose="00000000000000000000"/>
      <p:regular r:id="rId25"/>
    </p:embeddedFont>
    <p:embeddedFont>
      <p:font typeface="Times New Roman Bold" charset="1" panose="02030802070405020303"/>
      <p:regular r:id="rId26"/>
    </p:embeddedFont>
    <p:embeddedFont>
      <p:font typeface="Droid Serif" charset="1" panose="02020600060500020200"/>
      <p:regular r:id="rId27"/>
    </p:embeddedFont>
    <p:embeddedFont>
      <p:font typeface="Canva Sans" charset="1" panose="020B0503030501040103"/>
      <p:regular r:id="rId28"/>
    </p:embeddedFont>
    <p:embeddedFont>
      <p:font typeface="Times New Roman" charset="1" panose="02030502070405020303"/>
      <p:regular r:id="rId29"/>
    </p:embeddedFont>
    <p:embeddedFont>
      <p:font typeface="Ara Hamah Homs" charset="1" panose="00000500000000000000"/>
      <p:regular r:id="rId30"/>
    </p:embeddedFont>
    <p:embeddedFont>
      <p:font typeface="Marykate" charset="1" panose="00000000000000000000"/>
      <p:regular r:id="rId31"/>
    </p:embeddedFont>
    <p:embeddedFont>
      <p:font typeface="Inter Bold" charset="1" panose="020B0802030000000004"/>
      <p:regular r:id="rId32"/>
    </p:embeddedFont>
    <p:embeddedFont>
      <p:font typeface="Hertical Rough" charset="1" panose="00000000000000000000"/>
      <p:regular r:id="rId33"/>
    </p:embeddedFont>
    <p:embeddedFont>
      <p:font typeface="Gulfs Display" charset="1" panose="00000500000000000000"/>
      <p:regular r:id="rId34"/>
    </p:embeddedFont>
    <p:embeddedFont>
      <p:font typeface="Times New Roman Ultra-Bold" charset="1" panose="02030902070405020303"/>
      <p:regular r:id="rId35"/>
    </p:embeddedFont>
    <p:embeddedFont>
      <p:font typeface="Staatliches" charset="1" panose="00000000000000000000"/>
      <p:regular r:id="rId36"/>
    </p:embeddedFont>
    <p:embeddedFont>
      <p:font typeface="Shadows Into Light Two" charset="1" panose="02000506000000020004"/>
      <p:regular r:id="rId37"/>
    </p:embeddedFont>
    <p:embeddedFont>
      <p:font typeface="Hagrid Ultra-Bold" charset="1" panose="00000800000000000000"/>
      <p:regular r:id="rId38"/>
    </p:embeddedFont>
    <p:embeddedFont>
      <p:font typeface="Times New Roman Bold Italics" charset="1" panose="02030802070405090303"/>
      <p:regular r:id="rId39"/>
    </p:embeddedFont>
    <p:embeddedFont>
      <p:font typeface="Bogart" charset="1" panose="00000500000000000000"/>
      <p:regular r:id="rId40"/>
    </p:embeddedFont>
    <p:embeddedFont>
      <p:font typeface="Canva Sans Bold" charset="1" panose="020B0803030501040103"/>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22.svg" Type="http://schemas.openxmlformats.org/officeDocument/2006/relationships/image"/><Relationship Id="rId4" Target="../media/image123.png" Type="http://schemas.openxmlformats.org/officeDocument/2006/relationships/image"/><Relationship Id="rId5" Target="../media/image124.svg" Type="http://schemas.openxmlformats.org/officeDocument/2006/relationships/image"/><Relationship Id="rId6" Target="../media/image125.png" Type="http://schemas.openxmlformats.org/officeDocument/2006/relationships/image"/><Relationship Id="rId7" Target="../media/image126.svg" Type="http://schemas.openxmlformats.org/officeDocument/2006/relationships/image"/><Relationship Id="rId8" Target="../media/image127.png" Type="http://schemas.openxmlformats.org/officeDocument/2006/relationships/image"/><Relationship Id="rId9" Target="../media/image12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7.svg" Type="http://schemas.openxmlformats.org/officeDocument/2006/relationships/image"/><Relationship Id="rId11" Target="../media/image138.png" Type="http://schemas.openxmlformats.org/officeDocument/2006/relationships/image"/><Relationship Id="rId12" Target="../media/image139.svg" Type="http://schemas.openxmlformats.org/officeDocument/2006/relationships/image"/><Relationship Id="rId13" Target="../media/image140.png" Type="http://schemas.openxmlformats.org/officeDocument/2006/relationships/image"/><Relationship Id="rId14" Target="../media/image141.svg" Type="http://schemas.openxmlformats.org/officeDocument/2006/relationships/image"/><Relationship Id="rId15" Target="../media/image142.png" Type="http://schemas.openxmlformats.org/officeDocument/2006/relationships/image"/><Relationship Id="rId16" Target="../media/image143.svg" Type="http://schemas.openxmlformats.org/officeDocument/2006/relationships/image"/><Relationship Id="rId2" Target="../media/image129.png" Type="http://schemas.openxmlformats.org/officeDocument/2006/relationships/image"/><Relationship Id="rId3" Target="../media/image130.png" Type="http://schemas.openxmlformats.org/officeDocument/2006/relationships/image"/><Relationship Id="rId4" Target="../media/image131.svg" Type="http://schemas.openxmlformats.org/officeDocument/2006/relationships/image"/><Relationship Id="rId5" Target="../media/image132.png" Type="http://schemas.openxmlformats.org/officeDocument/2006/relationships/image"/><Relationship Id="rId6" Target="../media/image133.svg" Type="http://schemas.openxmlformats.org/officeDocument/2006/relationships/image"/><Relationship Id="rId7" Target="../media/image134.png" Type="http://schemas.openxmlformats.org/officeDocument/2006/relationships/image"/><Relationship Id="rId8" Target="../media/image135.svg" Type="http://schemas.openxmlformats.org/officeDocument/2006/relationships/image"/><Relationship Id="rId9" Target="../media/image13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2.png" Type="http://schemas.openxmlformats.org/officeDocument/2006/relationships/image"/><Relationship Id="rId11" Target="../media/image153.svg" Type="http://schemas.openxmlformats.org/officeDocument/2006/relationships/image"/><Relationship Id="rId2" Target="../media/image144.png" Type="http://schemas.openxmlformats.org/officeDocument/2006/relationships/image"/><Relationship Id="rId3" Target="../media/image145.svg" Type="http://schemas.openxmlformats.org/officeDocument/2006/relationships/image"/><Relationship Id="rId4" Target="../media/image146.png" Type="http://schemas.openxmlformats.org/officeDocument/2006/relationships/image"/><Relationship Id="rId5" Target="../media/image147.svg" Type="http://schemas.openxmlformats.org/officeDocument/2006/relationships/image"/><Relationship Id="rId6" Target="../media/image148.png" Type="http://schemas.openxmlformats.org/officeDocument/2006/relationships/image"/><Relationship Id="rId7" Target="../media/image149.svg" Type="http://schemas.openxmlformats.org/officeDocument/2006/relationships/image"/><Relationship Id="rId8" Target="../media/image150.png" Type="http://schemas.openxmlformats.org/officeDocument/2006/relationships/image"/><Relationship Id="rId9" Target="../media/image15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4.jpeg" Type="http://schemas.openxmlformats.org/officeDocument/2006/relationships/image"/><Relationship Id="rId3" Target="../media/image155.png" Type="http://schemas.openxmlformats.org/officeDocument/2006/relationships/image"/><Relationship Id="rId4" Target="../media/image156.png" Type="http://schemas.openxmlformats.org/officeDocument/2006/relationships/image"/><Relationship Id="rId5" Target="../media/image157.svg" Type="http://schemas.openxmlformats.org/officeDocument/2006/relationships/image"/><Relationship Id="rId6" Target="../media/image158.png" Type="http://schemas.openxmlformats.org/officeDocument/2006/relationships/image"/><Relationship Id="rId7" Target="../media/image159.svg" Type="http://schemas.openxmlformats.org/officeDocument/2006/relationships/image"/><Relationship Id="rId8" Target="../media/image160.png" Type="http://schemas.openxmlformats.org/officeDocument/2006/relationships/image"/><Relationship Id="rId9" Target="../media/image16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2.jpeg" Type="http://schemas.openxmlformats.org/officeDocument/2006/relationships/image"/><Relationship Id="rId3" Target="../media/image163.png" Type="http://schemas.openxmlformats.org/officeDocument/2006/relationships/image"/><Relationship Id="rId4" Target="../media/image164.png" Type="http://schemas.openxmlformats.org/officeDocument/2006/relationships/image"/><Relationship Id="rId5" Target="../media/image165.png" Type="http://schemas.openxmlformats.org/officeDocument/2006/relationships/image"/><Relationship Id="rId6" Target="../media/image166.png" Type="http://schemas.openxmlformats.org/officeDocument/2006/relationships/image"/><Relationship Id="rId7" Target="../media/image167.png" Type="http://schemas.openxmlformats.org/officeDocument/2006/relationships/image"/><Relationship Id="rId8" Target="../media/image168.png" Type="http://schemas.openxmlformats.org/officeDocument/2006/relationships/image"/><Relationship Id="rId9" Target="../media/image16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0.png" Type="http://schemas.openxmlformats.org/officeDocument/2006/relationships/image"/><Relationship Id="rId3" Target="../media/image171.svg" Type="http://schemas.openxmlformats.org/officeDocument/2006/relationships/image"/><Relationship Id="rId4" Target="../media/image172.png" Type="http://schemas.openxmlformats.org/officeDocument/2006/relationships/image"/><Relationship Id="rId5" Target="../media/image173.svg" Type="http://schemas.openxmlformats.org/officeDocument/2006/relationships/image"/><Relationship Id="rId6" Target="../media/image174.png" Type="http://schemas.openxmlformats.org/officeDocument/2006/relationships/image"/><Relationship Id="rId7" Target="../media/image17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4.svg" Type="http://schemas.openxmlformats.org/officeDocument/2006/relationships/image"/><Relationship Id="rId11" Target="../media/image185.png" Type="http://schemas.openxmlformats.org/officeDocument/2006/relationships/image"/><Relationship Id="rId12" Target="../media/image186.png" Type="http://schemas.openxmlformats.org/officeDocument/2006/relationships/image"/><Relationship Id="rId13" Target="../media/image187.png" Type="http://schemas.openxmlformats.org/officeDocument/2006/relationships/image"/><Relationship Id="rId2" Target="../media/image176.png" Type="http://schemas.openxmlformats.org/officeDocument/2006/relationships/image"/><Relationship Id="rId3" Target="../media/image177.svg" Type="http://schemas.openxmlformats.org/officeDocument/2006/relationships/image"/><Relationship Id="rId4" Target="../media/image178.png" Type="http://schemas.openxmlformats.org/officeDocument/2006/relationships/image"/><Relationship Id="rId5" Target="../media/image179.svg" Type="http://schemas.openxmlformats.org/officeDocument/2006/relationships/image"/><Relationship Id="rId6" Target="../media/image180.png" Type="http://schemas.openxmlformats.org/officeDocument/2006/relationships/image"/><Relationship Id="rId7" Target="../media/image181.svg" Type="http://schemas.openxmlformats.org/officeDocument/2006/relationships/image"/><Relationship Id="rId8" Target="../media/image182.png" Type="http://schemas.openxmlformats.org/officeDocument/2006/relationships/image"/><Relationship Id="rId9" Target="../media/image18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6.png" Type="http://schemas.openxmlformats.org/officeDocument/2006/relationships/image"/><Relationship Id="rId11" Target="../media/image197.svg" Type="http://schemas.openxmlformats.org/officeDocument/2006/relationships/image"/><Relationship Id="rId12" Target="../media/image198.png" Type="http://schemas.openxmlformats.org/officeDocument/2006/relationships/image"/><Relationship Id="rId13" Target="../media/image199.svg" Type="http://schemas.openxmlformats.org/officeDocument/2006/relationships/image"/><Relationship Id="rId2" Target="../media/image188.png" Type="http://schemas.openxmlformats.org/officeDocument/2006/relationships/image"/><Relationship Id="rId3" Target="../media/image189.svg" Type="http://schemas.openxmlformats.org/officeDocument/2006/relationships/image"/><Relationship Id="rId4" Target="../media/image190.png" Type="http://schemas.openxmlformats.org/officeDocument/2006/relationships/image"/><Relationship Id="rId5" Target="../media/image191.svg" Type="http://schemas.openxmlformats.org/officeDocument/2006/relationships/image"/><Relationship Id="rId6" Target="../media/image192.png" Type="http://schemas.openxmlformats.org/officeDocument/2006/relationships/image"/><Relationship Id="rId7" Target="../media/image193.svg" Type="http://schemas.openxmlformats.org/officeDocument/2006/relationships/image"/><Relationship Id="rId8" Target="../media/image194.png" Type="http://schemas.openxmlformats.org/officeDocument/2006/relationships/image"/><Relationship Id="rId9" Target="../media/image195.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8.png" Type="http://schemas.openxmlformats.org/officeDocument/2006/relationships/image"/><Relationship Id="rId11" Target="../media/image209.png" Type="http://schemas.openxmlformats.org/officeDocument/2006/relationships/image"/><Relationship Id="rId12" Target="../media/image210.png" Type="http://schemas.openxmlformats.org/officeDocument/2006/relationships/image"/><Relationship Id="rId13" Target="../media/image211.png" Type="http://schemas.openxmlformats.org/officeDocument/2006/relationships/image"/><Relationship Id="rId14" Target="../media/image212.png" Type="http://schemas.openxmlformats.org/officeDocument/2006/relationships/image"/><Relationship Id="rId15" Target="../media/image213.png" Type="http://schemas.openxmlformats.org/officeDocument/2006/relationships/image"/><Relationship Id="rId16" Target="../media/image214.png" Type="http://schemas.openxmlformats.org/officeDocument/2006/relationships/image"/><Relationship Id="rId2" Target="../media/image200.jpeg" Type="http://schemas.openxmlformats.org/officeDocument/2006/relationships/image"/><Relationship Id="rId3" Target="../media/image201.png" Type="http://schemas.openxmlformats.org/officeDocument/2006/relationships/image"/><Relationship Id="rId4" Target="../media/image202.png" Type="http://schemas.openxmlformats.org/officeDocument/2006/relationships/image"/><Relationship Id="rId5" Target="../media/image203.svg" Type="http://schemas.openxmlformats.org/officeDocument/2006/relationships/image"/><Relationship Id="rId6" Target="../media/image204.png" Type="http://schemas.openxmlformats.org/officeDocument/2006/relationships/image"/><Relationship Id="rId7" Target="../media/image205.svg" Type="http://schemas.openxmlformats.org/officeDocument/2006/relationships/image"/><Relationship Id="rId8" Target="../media/image206.png" Type="http://schemas.openxmlformats.org/officeDocument/2006/relationships/image"/><Relationship Id="rId9" Target="../media/image20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svg" Type="http://schemas.openxmlformats.org/officeDocument/2006/relationships/image"/><Relationship Id="rId15" Target="../media/image27.png" Type="http://schemas.openxmlformats.org/officeDocument/2006/relationships/image"/><Relationship Id="rId16" Target="../media/image28.svg" Type="http://schemas.openxmlformats.org/officeDocument/2006/relationships/image"/><Relationship Id="rId17" Target="../media/image29.png" Type="http://schemas.openxmlformats.org/officeDocument/2006/relationships/image"/><Relationship Id="rId18" Target="../media/image30.svg" Type="http://schemas.openxmlformats.org/officeDocument/2006/relationships/image"/><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14" Target="../media/image44.png" Type="http://schemas.openxmlformats.org/officeDocument/2006/relationships/image"/><Relationship Id="rId15" Target="../media/image45.svg" Type="http://schemas.openxmlformats.org/officeDocument/2006/relationships/image"/><Relationship Id="rId16" Target="../media/image46.png" Type="http://schemas.openxmlformats.org/officeDocument/2006/relationships/image"/><Relationship Id="rId17" Target="../media/image47.svg" Type="http://schemas.openxmlformats.org/officeDocument/2006/relationships/image"/><Relationship Id="rId18" Target="../media/image48.png" Type="http://schemas.openxmlformats.org/officeDocument/2006/relationships/image"/><Relationship Id="rId19" Target="../media/image49.svg" Type="http://schemas.openxmlformats.org/officeDocument/2006/relationships/image"/><Relationship Id="rId2" Target="../media/image32.png" Type="http://schemas.openxmlformats.org/officeDocument/2006/relationships/image"/><Relationship Id="rId20" Target="../media/image50.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png" Type="http://schemas.openxmlformats.org/officeDocument/2006/relationships/image"/><Relationship Id="rId11" Target="../media/image60.svg" Type="http://schemas.openxmlformats.org/officeDocument/2006/relationships/image"/><Relationship Id="rId12" Target="../media/image61.png" Type="http://schemas.openxmlformats.org/officeDocument/2006/relationships/image"/><Relationship Id="rId13" Target="../media/image62.svg" Type="http://schemas.openxmlformats.org/officeDocument/2006/relationships/image"/><Relationship Id="rId14" Target="../media/image63.png" Type="http://schemas.openxmlformats.org/officeDocument/2006/relationships/image"/><Relationship Id="rId15" Target="../media/image64.svg" Type="http://schemas.openxmlformats.org/officeDocument/2006/relationships/image"/><Relationship Id="rId2" Target="../media/image51.png" Type="http://schemas.openxmlformats.org/officeDocument/2006/relationships/image"/><Relationship Id="rId3" Target="../media/image52.sv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57.png" Type="http://schemas.openxmlformats.org/officeDocument/2006/relationships/image"/><Relationship Id="rId9" Target="../media/image5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jpeg" Type="http://schemas.openxmlformats.org/officeDocument/2006/relationships/image"/><Relationship Id="rId3" Target="../media/image6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svg" Type="http://schemas.openxmlformats.org/officeDocument/2006/relationships/image"/><Relationship Id="rId11" Target="../media/image76.png" Type="http://schemas.openxmlformats.org/officeDocument/2006/relationships/image"/><Relationship Id="rId12" Target="../media/image77.png" Type="http://schemas.openxmlformats.org/officeDocument/2006/relationships/image"/><Relationship Id="rId13" Target="../media/image78.png" Type="http://schemas.openxmlformats.org/officeDocument/2006/relationships/image"/><Relationship Id="rId14" Target="../media/image79.svg" Type="http://schemas.openxmlformats.org/officeDocument/2006/relationships/image"/><Relationship Id="rId15" Target="../media/image80.png" Type="http://schemas.openxmlformats.org/officeDocument/2006/relationships/image"/><Relationship Id="rId16" Target="../media/image81.svg" Type="http://schemas.openxmlformats.org/officeDocument/2006/relationships/image"/><Relationship Id="rId2" Target="../media/image67.png" Type="http://schemas.openxmlformats.org/officeDocument/2006/relationships/image"/><Relationship Id="rId3" Target="../media/image68.png" Type="http://schemas.openxmlformats.org/officeDocument/2006/relationships/image"/><Relationship Id="rId4" Target="../media/image69.svg" Type="http://schemas.openxmlformats.org/officeDocument/2006/relationships/image"/><Relationship Id="rId5" Target="../media/image70.png" Type="http://schemas.openxmlformats.org/officeDocument/2006/relationships/image"/><Relationship Id="rId6" Target="../media/image71.svg" Type="http://schemas.openxmlformats.org/officeDocument/2006/relationships/image"/><Relationship Id="rId7" Target="../media/image72.png" Type="http://schemas.openxmlformats.org/officeDocument/2006/relationships/image"/><Relationship Id="rId8" Target="../media/image73.svg" Type="http://schemas.openxmlformats.org/officeDocument/2006/relationships/image"/><Relationship Id="rId9" Target="../media/image7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2.jpeg" Type="http://schemas.openxmlformats.org/officeDocument/2006/relationships/image"/><Relationship Id="rId3" Target="../media/image83.png" Type="http://schemas.openxmlformats.org/officeDocument/2006/relationships/image"/><Relationship Id="rId4" Target="../media/image84.png" Type="http://schemas.openxmlformats.org/officeDocument/2006/relationships/image"/><Relationship Id="rId5" Target="../media/image85.svg" Type="http://schemas.openxmlformats.org/officeDocument/2006/relationships/image"/><Relationship Id="rId6" Target="../media/image86.png" Type="http://schemas.openxmlformats.org/officeDocument/2006/relationships/image"/><Relationship Id="rId7" Target="../media/image87.svg" Type="http://schemas.openxmlformats.org/officeDocument/2006/relationships/image"/><Relationship Id="rId8" Target="../media/image88.png" Type="http://schemas.openxmlformats.org/officeDocument/2006/relationships/image"/><Relationship Id="rId9" Target="../media/image8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8.svg" Type="http://schemas.openxmlformats.org/officeDocument/2006/relationships/image"/><Relationship Id="rId11" Target="../media/image99.png" Type="http://schemas.openxmlformats.org/officeDocument/2006/relationships/image"/><Relationship Id="rId12" Target="../media/image100.svg" Type="http://schemas.openxmlformats.org/officeDocument/2006/relationships/image"/><Relationship Id="rId13" Target="../media/image101.png" Type="http://schemas.openxmlformats.org/officeDocument/2006/relationships/image"/><Relationship Id="rId14" Target="../media/image102.svg" Type="http://schemas.openxmlformats.org/officeDocument/2006/relationships/image"/><Relationship Id="rId15" Target="../media/image103.png" Type="http://schemas.openxmlformats.org/officeDocument/2006/relationships/image"/><Relationship Id="rId16" Target="../media/image104.svg" Type="http://schemas.openxmlformats.org/officeDocument/2006/relationships/image"/><Relationship Id="rId17" Target="../media/image105.png" Type="http://schemas.openxmlformats.org/officeDocument/2006/relationships/image"/><Relationship Id="rId18" Target="../media/image106.svg" Type="http://schemas.openxmlformats.org/officeDocument/2006/relationships/image"/><Relationship Id="rId19" Target="../media/image107.png" Type="http://schemas.openxmlformats.org/officeDocument/2006/relationships/image"/><Relationship Id="rId2" Target="../media/image90.jpeg" Type="http://schemas.openxmlformats.org/officeDocument/2006/relationships/image"/><Relationship Id="rId20" Target="../media/image108.svg" Type="http://schemas.openxmlformats.org/officeDocument/2006/relationships/image"/><Relationship Id="rId21" Target="../media/image109.png" Type="http://schemas.openxmlformats.org/officeDocument/2006/relationships/image"/><Relationship Id="rId22" Target="../media/image110.svg" Type="http://schemas.openxmlformats.org/officeDocument/2006/relationships/image"/><Relationship Id="rId23" Target="../media/image111.png" Type="http://schemas.openxmlformats.org/officeDocument/2006/relationships/image"/><Relationship Id="rId24" Target="../media/image112.svg" Type="http://schemas.openxmlformats.org/officeDocument/2006/relationships/image"/><Relationship Id="rId25" Target="../media/image113.png" Type="http://schemas.openxmlformats.org/officeDocument/2006/relationships/image"/><Relationship Id="rId26" Target="../media/image114.svg" Type="http://schemas.openxmlformats.org/officeDocument/2006/relationships/image"/><Relationship Id="rId3" Target="../media/image91.png" Type="http://schemas.openxmlformats.org/officeDocument/2006/relationships/image"/><Relationship Id="rId4" Target="../media/image92.svg" Type="http://schemas.openxmlformats.org/officeDocument/2006/relationships/image"/><Relationship Id="rId5" Target="../media/image93.png" Type="http://schemas.openxmlformats.org/officeDocument/2006/relationships/image"/><Relationship Id="rId6" Target="../media/image94.svg" Type="http://schemas.openxmlformats.org/officeDocument/2006/relationships/image"/><Relationship Id="rId7" Target="../media/image95.png" Type="http://schemas.openxmlformats.org/officeDocument/2006/relationships/image"/><Relationship Id="rId8" Target="../media/image96.svg" Type="http://schemas.openxmlformats.org/officeDocument/2006/relationships/image"/><Relationship Id="rId9" Target="../media/image9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13361690" y="-3593131"/>
            <a:ext cx="11663927" cy="9243662"/>
          </a:xfrm>
          <a:custGeom>
            <a:avLst/>
            <a:gdLst/>
            <a:ahLst/>
            <a:cxnLst/>
            <a:rect r="r" b="b" t="t" l="l"/>
            <a:pathLst>
              <a:path h="9243662" w="11663927">
                <a:moveTo>
                  <a:pt x="0" y="0"/>
                </a:moveTo>
                <a:lnTo>
                  <a:pt x="11663928" y="0"/>
                </a:lnTo>
                <a:lnTo>
                  <a:pt x="11663928" y="9243662"/>
                </a:lnTo>
                <a:lnTo>
                  <a:pt x="0" y="92436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15630516" y="3953123"/>
            <a:ext cx="5659536" cy="4114800"/>
          </a:xfrm>
          <a:custGeom>
            <a:avLst/>
            <a:gdLst/>
            <a:ahLst/>
            <a:cxnLst/>
            <a:rect r="r" b="b" t="t" l="l"/>
            <a:pathLst>
              <a:path h="4114800" w="5659536">
                <a:moveTo>
                  <a:pt x="0" y="0"/>
                </a:moveTo>
                <a:lnTo>
                  <a:pt x="5659536" y="0"/>
                </a:lnTo>
                <a:lnTo>
                  <a:pt x="56595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144000" y="6930447"/>
            <a:ext cx="6525553" cy="7102643"/>
          </a:xfrm>
          <a:custGeom>
            <a:avLst/>
            <a:gdLst/>
            <a:ahLst/>
            <a:cxnLst/>
            <a:rect r="r" b="b" t="t" l="l"/>
            <a:pathLst>
              <a:path h="7102643" w="6525553">
                <a:moveTo>
                  <a:pt x="0" y="0"/>
                </a:moveTo>
                <a:lnTo>
                  <a:pt x="6525553" y="0"/>
                </a:lnTo>
                <a:lnTo>
                  <a:pt x="6525553" y="7102643"/>
                </a:lnTo>
                <a:lnTo>
                  <a:pt x="0" y="71026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4456515" y="7150835"/>
            <a:ext cx="3325099" cy="3619155"/>
          </a:xfrm>
          <a:custGeom>
            <a:avLst/>
            <a:gdLst/>
            <a:ahLst/>
            <a:cxnLst/>
            <a:rect r="r" b="b" t="t" l="l"/>
            <a:pathLst>
              <a:path h="3619155" w="3325099">
                <a:moveTo>
                  <a:pt x="0" y="0"/>
                </a:moveTo>
                <a:lnTo>
                  <a:pt x="3325099" y="0"/>
                </a:lnTo>
                <a:lnTo>
                  <a:pt x="3325099" y="3619156"/>
                </a:lnTo>
                <a:lnTo>
                  <a:pt x="0" y="361915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4379846" y="6736638"/>
            <a:ext cx="10498910" cy="5043325"/>
          </a:xfrm>
          <a:custGeom>
            <a:avLst/>
            <a:gdLst/>
            <a:ahLst/>
            <a:cxnLst/>
            <a:rect r="r" b="b" t="t" l="l"/>
            <a:pathLst>
              <a:path h="5043325" w="10498910">
                <a:moveTo>
                  <a:pt x="0" y="0"/>
                </a:moveTo>
                <a:lnTo>
                  <a:pt x="10498910" y="0"/>
                </a:lnTo>
                <a:lnTo>
                  <a:pt x="10498910" y="5043324"/>
                </a:lnTo>
                <a:lnTo>
                  <a:pt x="0" y="50433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5327068">
            <a:off x="-620536" y="1176546"/>
            <a:ext cx="3298472" cy="1649236"/>
          </a:xfrm>
          <a:custGeom>
            <a:avLst/>
            <a:gdLst/>
            <a:ahLst/>
            <a:cxnLst/>
            <a:rect r="r" b="b" t="t" l="l"/>
            <a:pathLst>
              <a:path h="1649236" w="3298472">
                <a:moveTo>
                  <a:pt x="0" y="0"/>
                </a:moveTo>
                <a:lnTo>
                  <a:pt x="3298472" y="0"/>
                </a:lnTo>
                <a:lnTo>
                  <a:pt x="3298472" y="1649235"/>
                </a:lnTo>
                <a:lnTo>
                  <a:pt x="0" y="164923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0" y="4581942"/>
            <a:ext cx="14884982" cy="3095286"/>
          </a:xfrm>
          <a:prstGeom prst="rect">
            <a:avLst/>
          </a:prstGeom>
        </p:spPr>
        <p:txBody>
          <a:bodyPr anchor="t" rtlCol="false" tIns="0" lIns="0" bIns="0" rIns="0">
            <a:spAutoFit/>
          </a:bodyPr>
          <a:lstStyle/>
          <a:p>
            <a:pPr algn="ctr">
              <a:lnSpc>
                <a:spcPts val="11986"/>
              </a:lnSpc>
            </a:pPr>
            <a:r>
              <a:rPr lang="en-US" sz="11986" spc="875">
                <a:solidFill>
                  <a:srgbClr val="000000"/>
                </a:solidFill>
                <a:latin typeface="DM Serif Display"/>
                <a:ea typeface="DM Serif Display"/>
                <a:cs typeface="DM Serif Display"/>
                <a:sym typeface="DM Serif Display"/>
              </a:rPr>
              <a:t>JUNE MONTH-2025</a:t>
            </a:r>
          </a:p>
          <a:p>
            <a:pPr algn="ctr">
              <a:lnSpc>
                <a:spcPts val="11986"/>
              </a:lnSpc>
            </a:pPr>
            <a:r>
              <a:rPr lang="en-US" sz="11986" spc="875">
                <a:solidFill>
                  <a:srgbClr val="000000"/>
                </a:solidFill>
                <a:latin typeface="DM Serif Display"/>
                <a:ea typeface="DM Serif Display"/>
                <a:cs typeface="DM Serif Display"/>
                <a:sym typeface="DM Serif Display"/>
              </a:rPr>
              <a:t>CLUB ACTIVITIES</a:t>
            </a:r>
          </a:p>
        </p:txBody>
      </p:sp>
      <p:sp>
        <p:nvSpPr>
          <p:cNvPr name="Freeform 9" id="9"/>
          <p:cNvSpPr/>
          <p:nvPr/>
        </p:nvSpPr>
        <p:spPr>
          <a:xfrm flipH="false" flipV="false" rot="0">
            <a:off x="1780397" y="402619"/>
            <a:ext cx="12002433" cy="3000608"/>
          </a:xfrm>
          <a:custGeom>
            <a:avLst/>
            <a:gdLst/>
            <a:ahLst/>
            <a:cxnLst/>
            <a:rect r="r" b="b" t="t" l="l"/>
            <a:pathLst>
              <a:path h="3000608" w="12002433">
                <a:moveTo>
                  <a:pt x="0" y="0"/>
                </a:moveTo>
                <a:lnTo>
                  <a:pt x="12002433" y="0"/>
                </a:lnTo>
                <a:lnTo>
                  <a:pt x="12002433" y="3000608"/>
                </a:lnTo>
                <a:lnTo>
                  <a:pt x="0" y="3000608"/>
                </a:lnTo>
                <a:lnTo>
                  <a:pt x="0" y="0"/>
                </a:lnTo>
                <a:close/>
              </a:path>
            </a:pathLst>
          </a:custGeom>
          <a:blipFill>
            <a:blip r:embed="rId1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A8E3E2"/>
        </a:solidFill>
      </p:bgPr>
    </p:bg>
    <p:spTree>
      <p:nvGrpSpPr>
        <p:cNvPr id="1" name=""/>
        <p:cNvGrpSpPr/>
        <p:nvPr/>
      </p:nvGrpSpPr>
      <p:grpSpPr>
        <a:xfrm>
          <a:off x="0" y="0"/>
          <a:ext cx="0" cy="0"/>
          <a:chOff x="0" y="0"/>
          <a:chExt cx="0" cy="0"/>
        </a:xfrm>
      </p:grpSpPr>
      <p:grpSp>
        <p:nvGrpSpPr>
          <p:cNvPr name="Group 2" id="2"/>
          <p:cNvGrpSpPr/>
          <p:nvPr/>
        </p:nvGrpSpPr>
        <p:grpSpPr>
          <a:xfrm rot="0">
            <a:off x="16834996" y="-547257"/>
            <a:ext cx="2170870" cy="217087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C662"/>
            </a:solidFill>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85435" y="-547257"/>
            <a:ext cx="2170870" cy="217087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C662"/>
            </a:solidFill>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6834996" y="-184318"/>
            <a:ext cx="1624984" cy="1820247"/>
          </a:xfrm>
          <a:custGeom>
            <a:avLst/>
            <a:gdLst/>
            <a:ahLst/>
            <a:cxnLst/>
            <a:rect r="r" b="b" t="t" l="l"/>
            <a:pathLst>
              <a:path h="1820247" w="1624984">
                <a:moveTo>
                  <a:pt x="0" y="0"/>
                </a:moveTo>
                <a:lnTo>
                  <a:pt x="1624984" y="0"/>
                </a:lnTo>
                <a:lnTo>
                  <a:pt x="1624984" y="1820246"/>
                </a:lnTo>
                <a:lnTo>
                  <a:pt x="0" y="18202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91443" y="8587689"/>
            <a:ext cx="1332905" cy="1294130"/>
          </a:xfrm>
          <a:custGeom>
            <a:avLst/>
            <a:gdLst/>
            <a:ahLst/>
            <a:cxnLst/>
            <a:rect r="r" b="b" t="t" l="l"/>
            <a:pathLst>
              <a:path h="1294130" w="1332905">
                <a:moveTo>
                  <a:pt x="0" y="0"/>
                </a:moveTo>
                <a:lnTo>
                  <a:pt x="1332905" y="0"/>
                </a:lnTo>
                <a:lnTo>
                  <a:pt x="1332905" y="1294130"/>
                </a:lnTo>
                <a:lnTo>
                  <a:pt x="0" y="12941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56111" y="3941481"/>
            <a:ext cx="1945178" cy="4114800"/>
          </a:xfrm>
          <a:custGeom>
            <a:avLst/>
            <a:gdLst/>
            <a:ahLst/>
            <a:cxnLst/>
            <a:rect r="r" b="b" t="t" l="l"/>
            <a:pathLst>
              <a:path h="4114800" w="1945178">
                <a:moveTo>
                  <a:pt x="0" y="0"/>
                </a:moveTo>
                <a:lnTo>
                  <a:pt x="1945178" y="0"/>
                </a:lnTo>
                <a:lnTo>
                  <a:pt x="194517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3919582" y="10851"/>
            <a:ext cx="9191394" cy="820906"/>
          </a:xfrm>
          <a:prstGeom prst="rect">
            <a:avLst/>
          </a:prstGeom>
        </p:spPr>
        <p:txBody>
          <a:bodyPr anchor="t" rtlCol="false" tIns="0" lIns="0" bIns="0" rIns="0">
            <a:spAutoFit/>
          </a:bodyPr>
          <a:lstStyle/>
          <a:p>
            <a:pPr algn="l">
              <a:lnSpc>
                <a:spcPts val="6719"/>
              </a:lnSpc>
              <a:spcBef>
                <a:spcPct val="0"/>
              </a:spcBef>
            </a:pPr>
            <a:r>
              <a:rPr lang="en-US" b="true" sz="4799">
                <a:solidFill>
                  <a:srgbClr val="11333E"/>
                </a:solidFill>
                <a:latin typeface="Inter Bold"/>
                <a:ea typeface="Inter Bold"/>
                <a:cs typeface="Inter Bold"/>
                <a:sym typeface="Inter Bold"/>
              </a:rPr>
              <a:t>SOCIAL AWARENESS CLUB</a:t>
            </a:r>
          </a:p>
        </p:txBody>
      </p:sp>
      <p:graphicFrame>
        <p:nvGraphicFramePr>
          <p:cNvPr name="Table 12" id="12"/>
          <p:cNvGraphicFramePr>
            <a:graphicFrameLocks noGrp="true"/>
          </p:cNvGraphicFramePr>
          <p:nvPr/>
        </p:nvGraphicFramePr>
        <p:xfrm>
          <a:off x="1156779" y="725805"/>
          <a:ext cx="16763652" cy="9934575"/>
        </p:xfrm>
        <a:graphic>
          <a:graphicData uri="http://schemas.openxmlformats.org/drawingml/2006/table">
            <a:tbl>
              <a:tblPr/>
              <a:tblGrid>
                <a:gridCol w="2157252"/>
                <a:gridCol w="5154962"/>
                <a:gridCol w="9451438"/>
              </a:tblGrid>
              <a:tr h="1730662">
                <a:tc>
                  <a:txBody>
                    <a:bodyPr anchor="t" rtlCol="false"/>
                    <a:lstStyle/>
                    <a:p>
                      <a:pPr algn="l">
                        <a:lnSpc>
                          <a:spcPts val="4899"/>
                        </a:lnSpc>
                        <a:defRPr/>
                      </a:pPr>
                      <a:r>
                        <a:rPr lang="en-US" sz="3499" b="true">
                          <a:solidFill>
                            <a:srgbClr val="154984"/>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734638">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4/6/25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b="true" sz="2999">
                          <a:solidFill>
                            <a:srgbClr val="154984"/>
                          </a:solidFill>
                          <a:latin typeface="Times New Roman Bold"/>
                          <a:ea typeface="Times New Roman Bold"/>
                          <a:cs typeface="Times New Roman Bold"/>
                          <a:sym typeface="Times New Roman Bold"/>
                        </a:rPr>
                        <a:t>HEALTH AWARENESS &amp; POSTER MAKING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79"/>
                        </a:lnSpc>
                        <a:defRPr/>
                      </a:pPr>
                      <a:r>
                        <a:rPr lang="en-US" sz="3199" b="true">
                          <a:solidFill>
                            <a:srgbClr val="154984"/>
                          </a:solidFill>
                          <a:latin typeface="Times New Roman Bold"/>
                          <a:ea typeface="Times New Roman Bold"/>
                          <a:cs typeface="Times New Roman Bold"/>
                          <a:sym typeface="Times New Roman Bold"/>
                        </a:rPr>
                        <a:t>By raising public awareness about important health issues, healthcare campaigns can reduce ill health and premature deaths from diseases that are treatable if they are addressed in time. </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172794">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11/6/25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b="true" sz="2999">
                          <a:solidFill>
                            <a:srgbClr val="154984"/>
                          </a:solidFill>
                          <a:latin typeface="Times New Roman Bold"/>
                          <a:ea typeface="Times New Roman Bold"/>
                          <a:cs typeface="Times New Roman Bold"/>
                          <a:sym typeface="Times New Roman Bold"/>
                        </a:rPr>
                        <a:t>BMI CHECKING.</a:t>
                      </a:r>
                      <a:endParaRPr lang="en-US" sz="1100"/>
                    </a:p>
                    <a:p>
                      <a:pPr algn="ctr">
                        <a:lnSpc>
                          <a:spcPts val="4199"/>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79"/>
                        </a:lnSpc>
                        <a:defRPr/>
                      </a:pPr>
                      <a:r>
                        <a:rPr lang="en-US" sz="3199" b="true">
                          <a:solidFill>
                            <a:srgbClr val="154984"/>
                          </a:solidFill>
                          <a:latin typeface="Times New Roman Bold"/>
                          <a:ea typeface="Times New Roman Bold"/>
                          <a:cs typeface="Times New Roman Bold"/>
                          <a:sym typeface="Times New Roman Bold"/>
                        </a:rPr>
                        <a:t>By Knowing what aff</a:t>
                      </a:r>
                      <a:r>
                        <a:rPr lang="en-US" sz="3199" b="true">
                          <a:solidFill>
                            <a:srgbClr val="154984"/>
                          </a:solidFill>
                          <a:latin typeface="Times New Roman Bold"/>
                          <a:ea typeface="Times New Roman Bold"/>
                          <a:cs typeface="Times New Roman Bold"/>
                          <a:sym typeface="Times New Roman Bold"/>
                        </a:rPr>
                        <a:t>ects their BMI and how to calculate it is an important tool for helping students understand their own health. </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3296481">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18/6/25</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339"/>
                        </a:lnSpc>
                        <a:defRPr/>
                      </a:pPr>
                      <a:r>
                        <a:rPr lang="en-US" sz="3099" b="true">
                          <a:solidFill>
                            <a:srgbClr val="154984"/>
                          </a:solidFill>
                          <a:latin typeface="Times New Roman Bold"/>
                          <a:ea typeface="Times New Roman Bold"/>
                          <a:cs typeface="Times New Roman Bold"/>
                          <a:sym typeface="Times New Roman Bold"/>
                        </a:rPr>
                        <a:t>TO CREATE HEALTH AWARENESS AMONGST SUPPORT STAFF</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79"/>
                        </a:lnSpc>
                        <a:defRPr/>
                      </a:pPr>
                      <a:r>
                        <a:rPr lang="en-US" sz="3199" b="true">
                          <a:solidFill>
                            <a:srgbClr val="154984"/>
                          </a:solidFill>
                          <a:latin typeface="Times New Roman Bold"/>
                          <a:ea typeface="Times New Roman Bold"/>
                          <a:cs typeface="Times New Roman Bold"/>
                          <a:sym typeface="Times New Roman Bold"/>
                        </a:rPr>
                        <a:t>Knowledge about the human body, common medical conditions, healthy lifestyle practices, </a:t>
                      </a:r>
                      <a:r>
                        <a:rPr lang="en-US" sz="3199" b="true">
                          <a:solidFill>
                            <a:srgbClr val="154984"/>
                          </a:solidFill>
                          <a:latin typeface="Times New Roman Bold"/>
                          <a:ea typeface="Times New Roman Bold"/>
                          <a:cs typeface="Times New Roman Bold"/>
                          <a:sym typeface="Times New Roman Bold"/>
                        </a:rPr>
                        <a:t>and preventive measures to maintain overall well-being.</a:t>
                      </a:r>
                      <a:endParaRPr lang="en-US" sz="1100"/>
                    </a:p>
                    <a:p>
                      <a:pPr algn="l">
                        <a:lnSpc>
                          <a:spcPts val="4479"/>
                        </a:lnSpc>
                      </a:pPr>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13" id="13"/>
          <p:cNvSpPr txBox="true"/>
          <p:nvPr/>
        </p:nvSpPr>
        <p:spPr>
          <a:xfrm rot="0">
            <a:off x="11789661" y="145452"/>
            <a:ext cx="5572683" cy="580278"/>
          </a:xfrm>
          <a:prstGeom prst="rect">
            <a:avLst/>
          </a:prstGeom>
        </p:spPr>
        <p:txBody>
          <a:bodyPr anchor="t" rtlCol="false" tIns="0" lIns="0" bIns="0" rIns="0">
            <a:spAutoFit/>
          </a:bodyPr>
          <a:lstStyle/>
          <a:p>
            <a:pPr algn="ctr">
              <a:lnSpc>
                <a:spcPts val="4759"/>
              </a:lnSpc>
            </a:pPr>
            <a:r>
              <a:rPr lang="en-US" sz="3399">
                <a:solidFill>
                  <a:srgbClr val="11333E"/>
                </a:solidFill>
                <a:latin typeface="Canva Sans"/>
                <a:ea typeface="Canva Sans"/>
                <a:cs typeface="Canva Sans"/>
                <a:sym typeface="Canva Sans"/>
              </a:rPr>
              <a:t>CLASS VI B &amp; VI C</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6D1B8"/>
        </a:solidFill>
      </p:bgPr>
    </p:bg>
    <p:spTree>
      <p:nvGrpSpPr>
        <p:cNvPr id="1" name=""/>
        <p:cNvGrpSpPr/>
        <p:nvPr/>
      </p:nvGrpSpPr>
      <p:grpSpPr>
        <a:xfrm>
          <a:off x="0" y="0"/>
          <a:ext cx="0" cy="0"/>
          <a:chOff x="0" y="0"/>
          <a:chExt cx="0" cy="0"/>
        </a:xfrm>
      </p:grpSpPr>
      <p:sp>
        <p:nvSpPr>
          <p:cNvPr name="TextBox 2" id="2"/>
          <p:cNvSpPr txBox="true"/>
          <p:nvPr/>
        </p:nvSpPr>
        <p:spPr>
          <a:xfrm rot="0">
            <a:off x="132821" y="-203212"/>
            <a:ext cx="13506803" cy="1327702"/>
          </a:xfrm>
          <a:prstGeom prst="rect">
            <a:avLst/>
          </a:prstGeom>
        </p:spPr>
        <p:txBody>
          <a:bodyPr anchor="t" rtlCol="false" tIns="0" lIns="0" bIns="0" rIns="0">
            <a:spAutoFit/>
          </a:bodyPr>
          <a:lstStyle/>
          <a:p>
            <a:pPr algn="ctr">
              <a:lnSpc>
                <a:spcPts val="9238"/>
              </a:lnSpc>
              <a:spcBef>
                <a:spcPct val="0"/>
              </a:spcBef>
            </a:pPr>
            <a:r>
              <a:rPr lang="en-US" sz="6598">
                <a:solidFill>
                  <a:srgbClr val="000000"/>
                </a:solidFill>
                <a:latin typeface="Hertical Rough"/>
                <a:ea typeface="Hertical Rough"/>
                <a:cs typeface="Hertical Rough"/>
                <a:sym typeface="Hertical Rough"/>
              </a:rPr>
              <a:t> Disaster MANAGEMENT CLUB</a:t>
            </a:r>
          </a:p>
        </p:txBody>
      </p:sp>
      <p:sp>
        <p:nvSpPr>
          <p:cNvPr name="Freeform 3" id="3"/>
          <p:cNvSpPr/>
          <p:nvPr/>
        </p:nvSpPr>
        <p:spPr>
          <a:xfrm flipH="false" flipV="false" rot="0">
            <a:off x="1133256"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5459"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201687"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3238626"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342934"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4275137"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6411365"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7448303" y="9488678"/>
            <a:ext cx="949716" cy="949716"/>
          </a:xfrm>
          <a:custGeom>
            <a:avLst/>
            <a:gdLst/>
            <a:ahLst/>
            <a:cxnLst/>
            <a:rect r="r" b="b" t="t" l="l"/>
            <a:pathLst>
              <a:path h="949716" w="949716">
                <a:moveTo>
                  <a:pt x="0" y="0"/>
                </a:moveTo>
                <a:lnTo>
                  <a:pt x="949717" y="0"/>
                </a:lnTo>
                <a:lnTo>
                  <a:pt x="949717" y="949716"/>
                </a:lnTo>
                <a:lnTo>
                  <a:pt x="0" y="9497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9580117"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8512320"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0648547"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1685486"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3789794"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12721997"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4858225"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15895164"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0">
            <a:off x="16400880"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15333083"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1" id="21"/>
          <p:cNvSpPr/>
          <p:nvPr/>
        </p:nvSpPr>
        <p:spPr>
          <a:xfrm flipH="false" flipV="false" rot="0">
            <a:off x="17469311" y="9488678"/>
            <a:ext cx="949716" cy="949716"/>
          </a:xfrm>
          <a:custGeom>
            <a:avLst/>
            <a:gdLst/>
            <a:ahLst/>
            <a:cxnLst/>
            <a:rect r="r" b="b" t="t" l="l"/>
            <a:pathLst>
              <a:path h="949716" w="949716">
                <a:moveTo>
                  <a:pt x="0" y="0"/>
                </a:moveTo>
                <a:lnTo>
                  <a:pt x="949716" y="0"/>
                </a:lnTo>
                <a:lnTo>
                  <a:pt x="949716" y="949716"/>
                </a:lnTo>
                <a:lnTo>
                  <a:pt x="0" y="9497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aphicFrame>
        <p:nvGraphicFramePr>
          <p:cNvPr name="Table 22" id="22"/>
          <p:cNvGraphicFramePr>
            <a:graphicFrameLocks noGrp="true"/>
          </p:cNvGraphicFramePr>
          <p:nvPr/>
        </p:nvGraphicFramePr>
        <p:xfrm>
          <a:off x="233936" y="1003964"/>
          <a:ext cx="17506483" cy="8193786"/>
        </p:xfrm>
        <a:graphic>
          <a:graphicData uri="http://schemas.openxmlformats.org/drawingml/2006/table">
            <a:tbl>
              <a:tblPr/>
              <a:tblGrid>
                <a:gridCol w="2157043"/>
                <a:gridCol w="6237303"/>
                <a:gridCol w="9112138"/>
              </a:tblGrid>
              <a:tr h="1110062">
                <a:tc>
                  <a:txBody>
                    <a:bodyPr anchor="t" rtlCol="false"/>
                    <a:lstStyle/>
                    <a:p>
                      <a:pPr algn="l">
                        <a:lnSpc>
                          <a:spcPts val="4899"/>
                        </a:lnSpc>
                        <a:defRPr/>
                      </a:pPr>
                      <a:r>
                        <a:rPr lang="en-US" sz="3499" b="true">
                          <a:solidFill>
                            <a:srgbClr val="154984"/>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172276">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4/6/25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Disaster Management Cycle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79"/>
                        </a:lnSpc>
                        <a:defRPr/>
                      </a:pPr>
                      <a:r>
                        <a:rPr lang="en-US" sz="3199" b="true">
                          <a:solidFill>
                            <a:srgbClr val="154984"/>
                          </a:solidFill>
                          <a:latin typeface="Times New Roman Bold"/>
                          <a:ea typeface="Times New Roman Bold"/>
                          <a:cs typeface="Times New Roman Bold"/>
                          <a:sym typeface="Times New Roman Bold"/>
                        </a:rPr>
                        <a:t>Students attain a more profound  comprehension of the Pre-Disaster, Disaster Occurrence, and Post- Disaster phases.</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739173">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11/6/25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Collage of Multidisciplinary</a:t>
                      </a:r>
                      <a:endParaRPr lang="en-US" sz="1100"/>
                    </a:p>
                    <a:p>
                      <a:pPr algn="ctr">
                        <a:lnSpc>
                          <a:spcPts val="5039"/>
                        </a:lnSpc>
                      </a:pPr>
                      <a:r>
                        <a:rPr lang="en-US" sz="3599" b="true">
                          <a:solidFill>
                            <a:srgbClr val="154984"/>
                          </a:solidFill>
                          <a:latin typeface="Times New Roman Bold"/>
                          <a:ea typeface="Times New Roman Bold"/>
                          <a:cs typeface="Times New Roman Bold"/>
                          <a:sym typeface="Times New Roman Bold"/>
                        </a:rPr>
                        <a:t>disaster management team</a:t>
                      </a: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79"/>
                        </a:lnSpc>
                        <a:defRPr/>
                      </a:pPr>
                      <a:r>
                        <a:rPr lang="en-US" sz="3199" b="true">
                          <a:solidFill>
                            <a:srgbClr val="154984"/>
                          </a:solidFill>
                          <a:latin typeface="Times New Roman Bold"/>
                          <a:ea typeface="Times New Roman Bold"/>
                          <a:cs typeface="Times New Roman Bold"/>
                          <a:sym typeface="Times New Roman Bold"/>
                        </a:rPr>
                        <a:t>Students are capable of id</a:t>
                      </a:r>
                      <a:r>
                        <a:rPr lang="en-US" sz="3199" b="true">
                          <a:solidFill>
                            <a:srgbClr val="154984"/>
                          </a:solidFill>
                          <a:latin typeface="Times New Roman Bold"/>
                          <a:ea typeface="Times New Roman Bold"/>
                          <a:cs typeface="Times New Roman Bold"/>
                          <a:sym typeface="Times New Roman Bold"/>
                        </a:rPr>
                        <a:t>entifying the professionals engaged in a multidisciplinary</a:t>
                      </a:r>
                      <a:endParaRPr lang="en-US" sz="1100"/>
                    </a:p>
                    <a:p>
                      <a:pPr algn="l">
                        <a:lnSpc>
                          <a:spcPts val="4479"/>
                        </a:lnSpc>
                      </a:pPr>
                      <a:r>
                        <a:rPr lang="en-US" sz="3199" b="true">
                          <a:solidFill>
                            <a:srgbClr val="154984"/>
                          </a:solidFill>
                          <a:latin typeface="Times New Roman Bold"/>
                          <a:ea typeface="Times New Roman Bold"/>
                          <a:cs typeface="Times New Roman Bold"/>
                          <a:sym typeface="Times New Roman Bold"/>
                        </a:rPr>
                        <a:t>management team and may approach them, if necessary, in real-time scenarios.</a:t>
                      </a:r>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172276">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18/6/25</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5179"/>
                        </a:lnSpc>
                        <a:defRPr/>
                      </a:pPr>
                      <a:r>
                        <a:rPr lang="en-US" sz="3699" b="true">
                          <a:solidFill>
                            <a:srgbClr val="154984"/>
                          </a:solidFill>
                          <a:latin typeface="Times New Roman Bold"/>
                          <a:ea typeface="Times New Roman Bold"/>
                          <a:cs typeface="Times New Roman Bold"/>
                          <a:sym typeface="Times New Roman Bold"/>
                        </a:rPr>
                        <a:t>Triage</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79"/>
                        </a:lnSpc>
                        <a:defRPr/>
                      </a:pPr>
                      <a:r>
                        <a:rPr lang="en-US" sz="3199" b="true">
                          <a:solidFill>
                            <a:srgbClr val="154984"/>
                          </a:solidFill>
                          <a:latin typeface="Times New Roman Bold"/>
                          <a:ea typeface="Times New Roman Bold"/>
                          <a:cs typeface="Times New Roman Bold"/>
                          <a:sym typeface="Times New Roman Bold"/>
                        </a:rPr>
                        <a:t>Students will acquire the knowledge on Triage which acts as a foundation for further procee</a:t>
                      </a:r>
                      <a:r>
                        <a:rPr lang="en-US" sz="3199" b="true">
                          <a:solidFill>
                            <a:srgbClr val="154984"/>
                          </a:solidFill>
                          <a:latin typeface="Times New Roman Bold"/>
                          <a:ea typeface="Times New Roman Bold"/>
                          <a:cs typeface="Times New Roman Bold"/>
                          <a:sym typeface="Times New Roman Bold"/>
                        </a:rPr>
                        <a:t>dings of the injured.</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23" id="23"/>
          <p:cNvSpPr txBox="true"/>
          <p:nvPr/>
        </p:nvSpPr>
        <p:spPr>
          <a:xfrm rot="0">
            <a:off x="12846344" y="423685"/>
            <a:ext cx="5572683" cy="580278"/>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CLASS VII A</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E4D2"/>
        </a:solidFill>
      </p:bgPr>
    </p:bg>
    <p:spTree>
      <p:nvGrpSpPr>
        <p:cNvPr id="1" name=""/>
        <p:cNvGrpSpPr/>
        <p:nvPr/>
      </p:nvGrpSpPr>
      <p:grpSpPr>
        <a:xfrm>
          <a:off x="0" y="0"/>
          <a:ext cx="0" cy="0"/>
          <a:chOff x="0" y="0"/>
          <a:chExt cx="0" cy="0"/>
        </a:xfrm>
      </p:grpSpPr>
      <p:sp>
        <p:nvSpPr>
          <p:cNvPr name="Freeform 2" id="2"/>
          <p:cNvSpPr/>
          <p:nvPr/>
        </p:nvSpPr>
        <p:spPr>
          <a:xfrm flipH="false" flipV="false" rot="-2526626">
            <a:off x="-153354" y="7196785"/>
            <a:ext cx="1454621" cy="1543364"/>
          </a:xfrm>
          <a:custGeom>
            <a:avLst/>
            <a:gdLst/>
            <a:ahLst/>
            <a:cxnLst/>
            <a:rect r="r" b="b" t="t" l="l"/>
            <a:pathLst>
              <a:path h="1543364" w="1454621">
                <a:moveTo>
                  <a:pt x="0" y="0"/>
                </a:moveTo>
                <a:lnTo>
                  <a:pt x="1454621" y="0"/>
                </a:lnTo>
                <a:lnTo>
                  <a:pt x="1454621" y="1543364"/>
                </a:lnTo>
                <a:lnTo>
                  <a:pt x="0" y="1543364"/>
                </a:lnTo>
                <a:lnTo>
                  <a:pt x="0" y="0"/>
                </a:lnTo>
                <a:close/>
              </a:path>
            </a:pathLst>
          </a:custGeom>
          <a:blipFill>
            <a:blip r:embed="rId2"/>
            <a:stretch>
              <a:fillRect l="0" t="0" r="0" b="0"/>
            </a:stretch>
          </a:blipFill>
        </p:spPr>
      </p:sp>
      <p:sp>
        <p:nvSpPr>
          <p:cNvPr name="Freeform 3" id="3"/>
          <p:cNvSpPr/>
          <p:nvPr/>
        </p:nvSpPr>
        <p:spPr>
          <a:xfrm flipH="false" flipV="false" rot="9566547">
            <a:off x="16245680" y="531180"/>
            <a:ext cx="2876925" cy="3052441"/>
          </a:xfrm>
          <a:custGeom>
            <a:avLst/>
            <a:gdLst/>
            <a:ahLst/>
            <a:cxnLst/>
            <a:rect r="r" b="b" t="t" l="l"/>
            <a:pathLst>
              <a:path h="3052441" w="2876925">
                <a:moveTo>
                  <a:pt x="0" y="0"/>
                </a:moveTo>
                <a:lnTo>
                  <a:pt x="2876925" y="0"/>
                </a:lnTo>
                <a:lnTo>
                  <a:pt x="2876925" y="3052440"/>
                </a:lnTo>
                <a:lnTo>
                  <a:pt x="0" y="3052440"/>
                </a:lnTo>
                <a:lnTo>
                  <a:pt x="0" y="0"/>
                </a:lnTo>
                <a:close/>
              </a:path>
            </a:pathLst>
          </a:custGeom>
          <a:blipFill>
            <a:blip r:embed="rId2"/>
            <a:stretch>
              <a:fillRect l="0" t="0" r="0" b="0"/>
            </a:stretch>
          </a:blipFill>
        </p:spPr>
      </p:sp>
      <p:sp>
        <p:nvSpPr>
          <p:cNvPr name="Freeform 4" id="4"/>
          <p:cNvSpPr/>
          <p:nvPr/>
        </p:nvSpPr>
        <p:spPr>
          <a:xfrm flipH="false" flipV="false" rot="0">
            <a:off x="273182" y="9258300"/>
            <a:ext cx="951386" cy="945439"/>
          </a:xfrm>
          <a:custGeom>
            <a:avLst/>
            <a:gdLst/>
            <a:ahLst/>
            <a:cxnLst/>
            <a:rect r="r" b="b" t="t" l="l"/>
            <a:pathLst>
              <a:path h="945439" w="951386">
                <a:moveTo>
                  <a:pt x="0" y="0"/>
                </a:moveTo>
                <a:lnTo>
                  <a:pt x="951386" y="0"/>
                </a:lnTo>
                <a:lnTo>
                  <a:pt x="951386" y="945439"/>
                </a:lnTo>
                <a:lnTo>
                  <a:pt x="0" y="94543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621082" y="-370332"/>
            <a:ext cx="1788778" cy="1777598"/>
          </a:xfrm>
          <a:custGeom>
            <a:avLst/>
            <a:gdLst/>
            <a:ahLst/>
            <a:cxnLst/>
            <a:rect r="r" b="b" t="t" l="l"/>
            <a:pathLst>
              <a:path h="1777598" w="1788778">
                <a:moveTo>
                  <a:pt x="0" y="0"/>
                </a:moveTo>
                <a:lnTo>
                  <a:pt x="1788777" y="0"/>
                </a:lnTo>
                <a:lnTo>
                  <a:pt x="1788777" y="1777598"/>
                </a:lnTo>
                <a:lnTo>
                  <a:pt x="0" y="17775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7212559" y="9104564"/>
            <a:ext cx="1276132" cy="1336900"/>
          </a:xfrm>
          <a:custGeom>
            <a:avLst/>
            <a:gdLst/>
            <a:ahLst/>
            <a:cxnLst/>
            <a:rect r="r" b="b" t="t" l="l"/>
            <a:pathLst>
              <a:path h="1336900" w="1276132">
                <a:moveTo>
                  <a:pt x="0" y="0"/>
                </a:moveTo>
                <a:lnTo>
                  <a:pt x="1276132" y="0"/>
                </a:lnTo>
                <a:lnTo>
                  <a:pt x="1276132" y="1336900"/>
                </a:lnTo>
                <a:lnTo>
                  <a:pt x="0" y="13369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233066" y="0"/>
            <a:ext cx="1963882" cy="2057400"/>
          </a:xfrm>
          <a:custGeom>
            <a:avLst/>
            <a:gdLst/>
            <a:ahLst/>
            <a:cxnLst/>
            <a:rect r="r" b="b" t="t" l="l"/>
            <a:pathLst>
              <a:path h="2057400" w="1963882">
                <a:moveTo>
                  <a:pt x="0" y="0"/>
                </a:moveTo>
                <a:lnTo>
                  <a:pt x="1963882" y="0"/>
                </a:lnTo>
                <a:lnTo>
                  <a:pt x="1963882"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2273146">
            <a:off x="17437510" y="5707203"/>
            <a:ext cx="888562" cy="1037599"/>
          </a:xfrm>
          <a:custGeom>
            <a:avLst/>
            <a:gdLst/>
            <a:ahLst/>
            <a:cxnLst/>
            <a:rect r="r" b="b" t="t" l="l"/>
            <a:pathLst>
              <a:path h="1037599" w="888562">
                <a:moveTo>
                  <a:pt x="0" y="0"/>
                </a:moveTo>
                <a:lnTo>
                  <a:pt x="888562" y="0"/>
                </a:lnTo>
                <a:lnTo>
                  <a:pt x="888562" y="1037598"/>
                </a:lnTo>
                <a:lnTo>
                  <a:pt x="0" y="103759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10380564">
            <a:off x="1704970" y="62095"/>
            <a:ext cx="1098780" cy="1283076"/>
          </a:xfrm>
          <a:custGeom>
            <a:avLst/>
            <a:gdLst/>
            <a:ahLst/>
            <a:cxnLst/>
            <a:rect r="r" b="b" t="t" l="l"/>
            <a:pathLst>
              <a:path h="1283076" w="1098780">
                <a:moveTo>
                  <a:pt x="0" y="0"/>
                </a:moveTo>
                <a:lnTo>
                  <a:pt x="1098780" y="0"/>
                </a:lnTo>
                <a:lnTo>
                  <a:pt x="1098780" y="1283076"/>
                </a:lnTo>
                <a:lnTo>
                  <a:pt x="0" y="12830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7548529" y="7486830"/>
            <a:ext cx="1376529" cy="1376529"/>
          </a:xfrm>
          <a:custGeom>
            <a:avLst/>
            <a:gdLst/>
            <a:ahLst/>
            <a:cxnLst/>
            <a:rect r="r" b="b" t="t" l="l"/>
            <a:pathLst>
              <a:path h="1376529" w="1376529">
                <a:moveTo>
                  <a:pt x="0" y="0"/>
                </a:moveTo>
                <a:lnTo>
                  <a:pt x="1376529" y="0"/>
                </a:lnTo>
                <a:lnTo>
                  <a:pt x="1376529" y="1376529"/>
                </a:lnTo>
                <a:lnTo>
                  <a:pt x="0" y="137652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2807270" y="206755"/>
            <a:ext cx="605472" cy="605472"/>
          </a:xfrm>
          <a:custGeom>
            <a:avLst/>
            <a:gdLst/>
            <a:ahLst/>
            <a:cxnLst/>
            <a:rect r="r" b="b" t="t" l="l"/>
            <a:pathLst>
              <a:path h="605472" w="605472">
                <a:moveTo>
                  <a:pt x="0" y="0"/>
                </a:moveTo>
                <a:lnTo>
                  <a:pt x="605472" y="0"/>
                </a:lnTo>
                <a:lnTo>
                  <a:pt x="605472" y="605472"/>
                </a:lnTo>
                <a:lnTo>
                  <a:pt x="0" y="60547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1024362">
            <a:off x="17201193" y="3430370"/>
            <a:ext cx="1199535" cy="1203913"/>
          </a:xfrm>
          <a:custGeom>
            <a:avLst/>
            <a:gdLst/>
            <a:ahLst/>
            <a:cxnLst/>
            <a:rect r="r" b="b" t="t" l="l"/>
            <a:pathLst>
              <a:path h="1203913" w="1199535">
                <a:moveTo>
                  <a:pt x="0" y="0"/>
                </a:moveTo>
                <a:lnTo>
                  <a:pt x="1199534" y="0"/>
                </a:lnTo>
                <a:lnTo>
                  <a:pt x="1199534" y="1203912"/>
                </a:lnTo>
                <a:lnTo>
                  <a:pt x="0" y="120391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4456955">
            <a:off x="-435162" y="2652432"/>
            <a:ext cx="1576877" cy="1680780"/>
          </a:xfrm>
          <a:custGeom>
            <a:avLst/>
            <a:gdLst/>
            <a:ahLst/>
            <a:cxnLst/>
            <a:rect r="r" b="b" t="t" l="l"/>
            <a:pathLst>
              <a:path h="1680780" w="1576877">
                <a:moveTo>
                  <a:pt x="0" y="0"/>
                </a:moveTo>
                <a:lnTo>
                  <a:pt x="1576877" y="0"/>
                </a:lnTo>
                <a:lnTo>
                  <a:pt x="1576877" y="1680780"/>
                </a:lnTo>
                <a:lnTo>
                  <a:pt x="0" y="168078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0">
            <a:off x="-429656" y="4927111"/>
            <a:ext cx="1565864" cy="1653023"/>
          </a:xfrm>
          <a:custGeom>
            <a:avLst/>
            <a:gdLst/>
            <a:ahLst/>
            <a:cxnLst/>
            <a:rect r="r" b="b" t="t" l="l"/>
            <a:pathLst>
              <a:path h="1653023" w="1565864">
                <a:moveTo>
                  <a:pt x="0" y="0"/>
                </a:moveTo>
                <a:lnTo>
                  <a:pt x="1565864" y="0"/>
                </a:lnTo>
                <a:lnTo>
                  <a:pt x="1565864" y="1653024"/>
                </a:lnTo>
                <a:lnTo>
                  <a:pt x="0" y="165302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5" id="15"/>
          <p:cNvSpPr txBox="true"/>
          <p:nvPr/>
        </p:nvSpPr>
        <p:spPr>
          <a:xfrm rot="0">
            <a:off x="1375826" y="-233939"/>
            <a:ext cx="12411873" cy="1601957"/>
          </a:xfrm>
          <a:prstGeom prst="rect">
            <a:avLst/>
          </a:prstGeom>
        </p:spPr>
        <p:txBody>
          <a:bodyPr anchor="t" rtlCol="false" tIns="0" lIns="0" bIns="0" rIns="0">
            <a:spAutoFit/>
          </a:bodyPr>
          <a:lstStyle/>
          <a:p>
            <a:pPr algn="ctr">
              <a:lnSpc>
                <a:spcPts val="13021"/>
              </a:lnSpc>
            </a:pPr>
            <a:r>
              <a:rPr lang="en-US" sz="9301">
                <a:solidFill>
                  <a:srgbClr val="2C0C11"/>
                </a:solidFill>
                <a:latin typeface="Gulfs Display"/>
                <a:ea typeface="Gulfs Display"/>
                <a:cs typeface="Gulfs Display"/>
                <a:sym typeface="Gulfs Display"/>
              </a:rPr>
              <a:t>SPORTS CLUB</a:t>
            </a:r>
          </a:p>
        </p:txBody>
      </p:sp>
      <p:graphicFrame>
        <p:nvGraphicFramePr>
          <p:cNvPr name="Table 16" id="16"/>
          <p:cNvGraphicFramePr>
            <a:graphicFrameLocks noGrp="true"/>
          </p:cNvGraphicFramePr>
          <p:nvPr/>
        </p:nvGraphicFramePr>
        <p:xfrm>
          <a:off x="1028700" y="1368019"/>
          <a:ext cx="16763652" cy="14466246"/>
        </p:xfrm>
        <a:graphic>
          <a:graphicData uri="http://schemas.openxmlformats.org/drawingml/2006/table">
            <a:tbl>
              <a:tblPr/>
              <a:tblGrid>
                <a:gridCol w="2157252"/>
                <a:gridCol w="6237905"/>
                <a:gridCol w="8368495"/>
              </a:tblGrid>
              <a:tr h="1107818">
                <a:tc>
                  <a:txBody>
                    <a:bodyPr anchor="t" rtlCol="false"/>
                    <a:lstStyle/>
                    <a:p>
                      <a:pPr algn="l">
                        <a:lnSpc>
                          <a:spcPts val="4899"/>
                        </a:lnSpc>
                        <a:defRPr/>
                      </a:pPr>
                      <a:r>
                        <a:rPr lang="en-US" sz="3499" b="true">
                          <a:solidFill>
                            <a:srgbClr val="154984"/>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578541">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4/6/25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779"/>
                        </a:lnSpc>
                        <a:defRPr/>
                      </a:pPr>
                      <a:r>
                        <a:rPr lang="en-US" sz="2699">
                          <a:solidFill>
                            <a:srgbClr val="154984"/>
                          </a:solidFill>
                          <a:latin typeface="Times New Roman"/>
                          <a:ea typeface="Times New Roman"/>
                          <a:cs typeface="Times New Roman"/>
                          <a:sym typeface="Times New Roman"/>
                        </a:rPr>
                        <a:t>Introduction of under arm passing in volley ball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199"/>
                        </a:lnSpc>
                        <a:defRPr/>
                      </a:pPr>
                      <a:r>
                        <a:rPr lang="en-US" sz="2999" strike="noStrike" u="none">
                          <a:solidFill>
                            <a:srgbClr val="000000"/>
                          </a:solidFill>
                          <a:latin typeface="Times New Roman"/>
                          <a:ea typeface="Times New Roman"/>
                          <a:cs typeface="Times New Roman"/>
                          <a:sym typeface="Times New Roman"/>
                        </a:rPr>
                        <a:t>To promote knowledge, understanding and appreciation to the game of volleyball . </a:t>
                      </a:r>
                      <a:r>
                        <a:rPr lang="en-US" sz="2999">
                          <a:solidFill>
                            <a:srgbClr val="000000"/>
                          </a:solidFill>
                          <a:latin typeface="Times New Roman"/>
                          <a:ea typeface="Times New Roman"/>
                          <a:cs typeface="Times New Roman"/>
                          <a:sym typeface="Times New Roman"/>
                        </a:rPr>
                        <a:t>To develop self discipline and teamwork during training and actual games.</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528024">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11/6/25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059"/>
                        </a:lnSpc>
                        <a:defRPr/>
                      </a:pPr>
                      <a:r>
                        <a:rPr lang="en-US" sz="2899">
                          <a:solidFill>
                            <a:srgbClr val="154984"/>
                          </a:solidFill>
                          <a:latin typeface="Times New Roman"/>
                          <a:ea typeface="Times New Roman"/>
                          <a:cs typeface="Times New Roman"/>
                          <a:sym typeface="Times New Roman"/>
                        </a:rPr>
                        <a:t>Tossing and Passing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199"/>
                        </a:lnSpc>
                        <a:defRPr/>
                      </a:pPr>
                      <a:r>
                        <a:rPr lang="en-US" sz="2999">
                          <a:solidFill>
                            <a:srgbClr val="154984"/>
                          </a:solidFill>
                          <a:latin typeface="Times New Roman"/>
                          <a:ea typeface="Times New Roman"/>
                          <a:cs typeface="Times New Roman"/>
                          <a:sym typeface="Times New Roman"/>
                        </a:rPr>
                        <a:t>To develop satisfactory competency in basic skills such as body, posture, forearm pass.</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9251863">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18/6/25</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619"/>
                        </a:lnSpc>
                        <a:defRPr/>
                      </a:pPr>
                      <a:r>
                        <a:rPr lang="en-US" sz="3299">
                          <a:solidFill>
                            <a:srgbClr val="154984"/>
                          </a:solidFill>
                          <a:latin typeface="Times New Roman"/>
                          <a:ea typeface="Times New Roman"/>
                          <a:cs typeface="Times New Roman"/>
                          <a:sym typeface="Times New Roman"/>
                        </a:rPr>
                        <a:t>Bouncing and passing</a:t>
                      </a:r>
                      <a:endParaRPr lang="en-US" sz="1100"/>
                    </a:p>
                    <a:p>
                      <a:pPr algn="ctr">
                        <a:lnSpc>
                          <a:spcPts val="4899"/>
                        </a:lnSpc>
                      </a:pPr>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79"/>
                        </a:lnSpc>
                        <a:defRPr/>
                      </a:pPr>
                      <a:r>
                        <a:rPr lang="en-US" sz="3199">
                          <a:solidFill>
                            <a:srgbClr val="154984"/>
                          </a:solidFill>
                          <a:latin typeface="Times New Roman"/>
                          <a:ea typeface="Times New Roman"/>
                          <a:cs typeface="Times New Roman"/>
                          <a:sym typeface="Times New Roman"/>
                        </a:rPr>
                        <a:t>To promote knowledge, understanding and appreciation to the game of volleyball . To develop self discipline and teamwork during training and actual games. To develop satisfactory competency in basic skills such as body, posture, forearm pass.</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17" id="17"/>
          <p:cNvSpPr txBox="true"/>
          <p:nvPr/>
        </p:nvSpPr>
        <p:spPr>
          <a:xfrm rot="0">
            <a:off x="11747644" y="448422"/>
            <a:ext cx="3873438" cy="580278"/>
          </a:xfrm>
          <a:prstGeom prst="rect">
            <a:avLst/>
          </a:prstGeom>
        </p:spPr>
        <p:txBody>
          <a:bodyPr anchor="t" rtlCol="false" tIns="0" lIns="0" bIns="0" rIns="0">
            <a:spAutoFit/>
          </a:bodyPr>
          <a:lstStyle/>
          <a:p>
            <a:pPr algn="ctr">
              <a:lnSpc>
                <a:spcPts val="4759"/>
              </a:lnSpc>
            </a:pPr>
            <a:r>
              <a:rPr lang="en-US" sz="3399">
                <a:solidFill>
                  <a:srgbClr val="2C0C11"/>
                </a:solidFill>
                <a:latin typeface="Canva Sans"/>
                <a:ea typeface="Canva Sans"/>
                <a:cs typeface="Canva Sans"/>
                <a:sym typeface="Canva Sans"/>
              </a:rPr>
              <a:t>CLASS VII B &amp; VII C</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DFAF6"/>
        </a:solidFill>
      </p:bgPr>
    </p:bg>
    <p:spTree>
      <p:nvGrpSpPr>
        <p:cNvPr id="1" name=""/>
        <p:cNvGrpSpPr/>
        <p:nvPr/>
      </p:nvGrpSpPr>
      <p:grpSpPr>
        <a:xfrm>
          <a:off x="0" y="0"/>
          <a:ext cx="0" cy="0"/>
          <a:chOff x="0" y="0"/>
          <a:chExt cx="0" cy="0"/>
        </a:xfrm>
      </p:grpSpPr>
      <p:sp>
        <p:nvSpPr>
          <p:cNvPr name="Freeform 2" id="2"/>
          <p:cNvSpPr/>
          <p:nvPr/>
        </p:nvSpPr>
        <p:spPr>
          <a:xfrm flipH="false" flipV="false" rot="0">
            <a:off x="16231281" y="8263596"/>
            <a:ext cx="2056719" cy="1989408"/>
          </a:xfrm>
          <a:custGeom>
            <a:avLst/>
            <a:gdLst/>
            <a:ahLst/>
            <a:cxnLst/>
            <a:rect r="r" b="b" t="t" l="l"/>
            <a:pathLst>
              <a:path h="1989408" w="2056719">
                <a:moveTo>
                  <a:pt x="0" y="0"/>
                </a:moveTo>
                <a:lnTo>
                  <a:pt x="2056719" y="0"/>
                </a:lnTo>
                <a:lnTo>
                  <a:pt x="2056719" y="1989408"/>
                </a:lnTo>
                <a:lnTo>
                  <a:pt x="0" y="19894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aphicFrame>
        <p:nvGraphicFramePr>
          <p:cNvPr name="Table 3" id="3"/>
          <p:cNvGraphicFramePr>
            <a:graphicFrameLocks noGrp="true"/>
          </p:cNvGraphicFramePr>
          <p:nvPr/>
        </p:nvGraphicFramePr>
        <p:xfrm>
          <a:off x="495989" y="1222685"/>
          <a:ext cx="16763652" cy="8262080"/>
        </p:xfrm>
        <a:graphic>
          <a:graphicData uri="http://schemas.openxmlformats.org/drawingml/2006/table">
            <a:tbl>
              <a:tblPr/>
              <a:tblGrid>
                <a:gridCol w="2157252"/>
                <a:gridCol w="6237905"/>
                <a:gridCol w="8368495"/>
              </a:tblGrid>
              <a:tr h="1110019">
                <a:tc>
                  <a:txBody>
                    <a:bodyPr anchor="t" rtlCol="false"/>
                    <a:lstStyle/>
                    <a:p>
                      <a:pPr algn="l">
                        <a:lnSpc>
                          <a:spcPts val="4899"/>
                        </a:lnSpc>
                        <a:defRPr/>
                      </a:pPr>
                      <a:r>
                        <a:rPr lang="en-US" sz="3499" b="true">
                          <a:solidFill>
                            <a:srgbClr val="154984"/>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172192">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4/6/25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480"/>
                        </a:lnSpc>
                        <a:defRPr/>
                      </a:pPr>
                      <a:r>
                        <a:rPr lang="en-US" b="true" sz="3200" strike="noStrike" u="none">
                          <a:solidFill>
                            <a:srgbClr val="154984"/>
                          </a:solidFill>
                          <a:latin typeface="Times New Roman Bold"/>
                          <a:ea typeface="Times New Roman Bold"/>
                          <a:cs typeface="Times New Roman Bold"/>
                          <a:sym typeface="Times New Roman Bold"/>
                        </a:rPr>
                        <a:t>Fitness Exercise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80"/>
                        </a:lnSpc>
                        <a:defRPr/>
                      </a:pPr>
                      <a:r>
                        <a:rPr lang="en-US" b="true" sz="3200" strike="noStrike" u="none">
                          <a:solidFill>
                            <a:srgbClr val="154984"/>
                          </a:solidFill>
                          <a:latin typeface="Times New Roman Bold"/>
                          <a:ea typeface="Times New Roman Bold"/>
                          <a:cs typeface="Times New Roman Bold"/>
                          <a:sym typeface="Times New Roman Bold"/>
                        </a:rPr>
                        <a:t>Fitness exercise encompasses a variety of physical activities designed to improve overall health, strength, flexibility, and endurance.</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736770">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11/6/25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480"/>
                        </a:lnSpc>
                        <a:defRPr/>
                      </a:pPr>
                      <a:r>
                        <a:rPr lang="en-US" b="true" sz="3200" strike="noStrike" u="none">
                          <a:solidFill>
                            <a:srgbClr val="154984"/>
                          </a:solidFill>
                          <a:latin typeface="Times New Roman Bold"/>
                          <a:ea typeface="Times New Roman Bold"/>
                          <a:cs typeface="Times New Roman Bold"/>
                          <a:sym typeface="Times New Roman Bold"/>
                        </a:rPr>
                        <a:t>Fireless cooking</a:t>
                      </a:r>
                      <a:endParaRPr lang="en-US" sz="1100"/>
                    </a:p>
                    <a:p>
                      <a:pPr algn="ctr">
                        <a:lnSpc>
                          <a:spcPts val="4480"/>
                        </a:lnSpc>
                      </a:pPr>
                      <a:r>
                        <a:rPr lang="en-US" b="true" sz="3200" strike="noStrike" u="none">
                          <a:solidFill>
                            <a:srgbClr val="154984"/>
                          </a:solidFill>
                          <a:latin typeface="Times New Roman Bold"/>
                          <a:ea typeface="Times New Roman Bold"/>
                          <a:cs typeface="Times New Roman Bold"/>
                          <a:sym typeface="Times New Roman Bold"/>
                        </a:rPr>
                        <a:t>(Group Activity)</a:t>
                      </a:r>
                    </a:p>
                    <a:p>
                      <a:pPr algn="ctr">
                        <a:lnSpc>
                          <a:spcPts val="4480"/>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80"/>
                        </a:lnSpc>
                        <a:defRPr/>
                      </a:pPr>
                      <a:r>
                        <a:rPr lang="en-US" b="true" sz="3200" strike="noStrike" u="none">
                          <a:solidFill>
                            <a:srgbClr val="154984"/>
                          </a:solidFill>
                          <a:latin typeface="Times New Roman Bold"/>
                          <a:ea typeface="Times New Roman Bold"/>
                          <a:cs typeface="Times New Roman Bold"/>
                          <a:sym typeface="Times New Roman Bold"/>
                        </a:rPr>
                        <a:t>Healthy snacks for children are not just about fulfilling their nutritional requirements but also about encouraging good eating habits from an early age</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243099">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18/6/25</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480"/>
                        </a:lnSpc>
                        <a:defRPr/>
                      </a:pPr>
                      <a:r>
                        <a:rPr lang="en-US" b="true" sz="3200" strike="noStrike" u="none">
                          <a:solidFill>
                            <a:srgbClr val="154984"/>
                          </a:solidFill>
                          <a:latin typeface="Times New Roman Bold"/>
                          <a:ea typeface="Times New Roman Bold"/>
                          <a:cs typeface="Times New Roman Bold"/>
                          <a:sym typeface="Times New Roman Bold"/>
                        </a:rPr>
                        <a:t>Making of Food Pyramid</a:t>
                      </a:r>
                      <a:endParaRPr lang="en-US" sz="1100"/>
                    </a:p>
                    <a:p>
                      <a:pPr algn="ctr">
                        <a:lnSpc>
                          <a:spcPts val="4480"/>
                        </a:lnSpc>
                      </a:pPr>
                      <a:r>
                        <a:rPr lang="en-US" b="true" sz="3200" strike="noStrike" u="none">
                          <a:solidFill>
                            <a:srgbClr val="154984"/>
                          </a:solidFill>
                          <a:latin typeface="Times New Roman Bold"/>
                          <a:ea typeface="Times New Roman Bold"/>
                          <a:cs typeface="Times New Roman Bold"/>
                          <a:sym typeface="Times New Roman Bold"/>
                        </a:rPr>
                        <a:t>(Individual activity)</a:t>
                      </a:r>
                    </a:p>
                    <a:p>
                      <a:pPr algn="ctr">
                        <a:lnSpc>
                          <a:spcPts val="4480"/>
                        </a:lnSpc>
                      </a:pPr>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80"/>
                        </a:lnSpc>
                        <a:defRPr/>
                      </a:pPr>
                      <a:r>
                        <a:rPr lang="en-US" sz="3200" b="true">
                          <a:solidFill>
                            <a:srgbClr val="154984"/>
                          </a:solidFill>
                          <a:latin typeface="Times New Roman Bold"/>
                          <a:ea typeface="Times New Roman Bold"/>
                          <a:cs typeface="Times New Roman Bold"/>
                          <a:sym typeface="Times New Roman Bold"/>
                        </a:rPr>
                        <a:t>Students can list the five food groups that make up the food pyramid.</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Freeform 4" id="4"/>
          <p:cNvSpPr/>
          <p:nvPr/>
        </p:nvSpPr>
        <p:spPr>
          <a:xfrm flipH="false" flipV="false" rot="0">
            <a:off x="153508" y="8648535"/>
            <a:ext cx="1672461" cy="1672461"/>
          </a:xfrm>
          <a:custGeom>
            <a:avLst/>
            <a:gdLst/>
            <a:ahLst/>
            <a:cxnLst/>
            <a:rect r="r" b="b" t="t" l="l"/>
            <a:pathLst>
              <a:path h="1672461" w="1672461">
                <a:moveTo>
                  <a:pt x="0" y="0"/>
                </a:moveTo>
                <a:lnTo>
                  <a:pt x="1672461" y="0"/>
                </a:lnTo>
                <a:lnTo>
                  <a:pt x="1672461" y="1672461"/>
                </a:lnTo>
                <a:lnTo>
                  <a:pt x="0" y="16724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110127" y="225100"/>
            <a:ext cx="2298346" cy="1730065"/>
          </a:xfrm>
          <a:custGeom>
            <a:avLst/>
            <a:gdLst/>
            <a:ahLst/>
            <a:cxnLst/>
            <a:rect r="r" b="b" t="t" l="l"/>
            <a:pathLst>
              <a:path h="1730065" w="2298346">
                <a:moveTo>
                  <a:pt x="0" y="0"/>
                </a:moveTo>
                <a:lnTo>
                  <a:pt x="2298346" y="0"/>
                </a:lnTo>
                <a:lnTo>
                  <a:pt x="2298346" y="1730066"/>
                </a:lnTo>
                <a:lnTo>
                  <a:pt x="0" y="17300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0" y="225100"/>
            <a:ext cx="1329980" cy="1342182"/>
          </a:xfrm>
          <a:custGeom>
            <a:avLst/>
            <a:gdLst/>
            <a:ahLst/>
            <a:cxnLst/>
            <a:rect r="r" b="b" t="t" l="l"/>
            <a:pathLst>
              <a:path h="1342182" w="1329980">
                <a:moveTo>
                  <a:pt x="0" y="0"/>
                </a:moveTo>
                <a:lnTo>
                  <a:pt x="1329980" y="0"/>
                </a:lnTo>
                <a:lnTo>
                  <a:pt x="1329980" y="1342182"/>
                </a:lnTo>
                <a:lnTo>
                  <a:pt x="0" y="134218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437602" y="0"/>
            <a:ext cx="1404303" cy="1491055"/>
          </a:xfrm>
          <a:custGeom>
            <a:avLst/>
            <a:gdLst/>
            <a:ahLst/>
            <a:cxnLst/>
            <a:rect r="r" b="b" t="t" l="l"/>
            <a:pathLst>
              <a:path h="1491055" w="1404303">
                <a:moveTo>
                  <a:pt x="0" y="0"/>
                </a:moveTo>
                <a:lnTo>
                  <a:pt x="1404303" y="0"/>
                </a:lnTo>
                <a:lnTo>
                  <a:pt x="1404303" y="1491055"/>
                </a:lnTo>
                <a:lnTo>
                  <a:pt x="0" y="14910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2949527" y="174382"/>
            <a:ext cx="13160600" cy="1066091"/>
          </a:xfrm>
          <a:prstGeom prst="rect">
            <a:avLst/>
          </a:prstGeom>
        </p:spPr>
        <p:txBody>
          <a:bodyPr anchor="t" rtlCol="false" tIns="0" lIns="0" bIns="0" rIns="0">
            <a:spAutoFit/>
          </a:bodyPr>
          <a:lstStyle/>
          <a:p>
            <a:pPr algn="l">
              <a:lnSpc>
                <a:spcPts val="7280"/>
              </a:lnSpc>
            </a:pPr>
            <a:r>
              <a:rPr lang="en-US" sz="6500" spc="-162" b="true">
                <a:solidFill>
                  <a:srgbClr val="802028"/>
                </a:solidFill>
                <a:latin typeface="Times New Roman Ultra-Bold"/>
                <a:ea typeface="Times New Roman Ultra-Bold"/>
                <a:cs typeface="Times New Roman Ultra-Bold"/>
                <a:sym typeface="Times New Roman Ultra-Bold"/>
              </a:rPr>
              <a:t>HEALTH &amp; WELLNESS CLUB</a:t>
            </a:r>
          </a:p>
        </p:txBody>
      </p:sp>
      <p:sp>
        <p:nvSpPr>
          <p:cNvPr name="TextBox 9" id="9"/>
          <p:cNvSpPr txBox="true"/>
          <p:nvPr/>
        </p:nvSpPr>
        <p:spPr>
          <a:xfrm rot="0">
            <a:off x="12915960" y="315913"/>
            <a:ext cx="5572683" cy="580278"/>
          </a:xfrm>
          <a:prstGeom prst="rect">
            <a:avLst/>
          </a:prstGeom>
        </p:spPr>
        <p:txBody>
          <a:bodyPr anchor="t" rtlCol="false" tIns="0" lIns="0" bIns="0" rIns="0">
            <a:spAutoFit/>
          </a:bodyPr>
          <a:lstStyle/>
          <a:p>
            <a:pPr algn="ctr">
              <a:lnSpc>
                <a:spcPts val="4759"/>
              </a:lnSpc>
            </a:pPr>
            <a:r>
              <a:rPr lang="en-US" sz="3399">
                <a:solidFill>
                  <a:srgbClr val="802028"/>
                </a:solidFill>
                <a:latin typeface="Canva Sans"/>
                <a:ea typeface="Canva Sans"/>
                <a:cs typeface="Canva Sans"/>
                <a:sym typeface="Canva Sans"/>
              </a:rPr>
              <a:t>CLASS VIII 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039239"/>
            <a:ext cx="18002736" cy="12736936"/>
          </a:xfrm>
          <a:custGeom>
            <a:avLst/>
            <a:gdLst/>
            <a:ahLst/>
            <a:cxnLst/>
            <a:rect r="r" b="b" t="t" l="l"/>
            <a:pathLst>
              <a:path h="12736936" w="18002736">
                <a:moveTo>
                  <a:pt x="0" y="0"/>
                </a:moveTo>
                <a:lnTo>
                  <a:pt x="18002736" y="0"/>
                </a:lnTo>
                <a:lnTo>
                  <a:pt x="18002736" y="12736936"/>
                </a:lnTo>
                <a:lnTo>
                  <a:pt x="0" y="12736936"/>
                </a:lnTo>
                <a:lnTo>
                  <a:pt x="0" y="0"/>
                </a:lnTo>
                <a:close/>
              </a:path>
            </a:pathLst>
          </a:custGeom>
          <a:blipFill>
            <a:blip r:embed="rId2"/>
            <a:stretch>
              <a:fillRect l="0" t="0" r="0" b="0"/>
            </a:stretch>
          </a:blipFill>
        </p:spPr>
      </p:sp>
      <p:graphicFrame>
        <p:nvGraphicFramePr>
          <p:cNvPr name="Table 3" id="3"/>
          <p:cNvGraphicFramePr>
            <a:graphicFrameLocks noGrp="true"/>
          </p:cNvGraphicFramePr>
          <p:nvPr/>
        </p:nvGraphicFramePr>
        <p:xfrm>
          <a:off x="972439" y="1393282"/>
          <a:ext cx="15639695" cy="8810625"/>
        </p:xfrm>
        <a:graphic>
          <a:graphicData uri="http://schemas.openxmlformats.org/drawingml/2006/table">
            <a:tbl>
              <a:tblPr/>
              <a:tblGrid>
                <a:gridCol w="1910963"/>
                <a:gridCol w="5730921"/>
                <a:gridCol w="7997812"/>
              </a:tblGrid>
              <a:tr h="1731513">
                <a:tc>
                  <a:txBody>
                    <a:bodyPr anchor="t" rtlCol="false"/>
                    <a:lstStyle/>
                    <a:p>
                      <a:pPr algn="l">
                        <a:lnSpc>
                          <a:spcPts val="4899"/>
                        </a:lnSpc>
                        <a:defRPr/>
                      </a:pPr>
                      <a:r>
                        <a:rPr lang="en-US" sz="3499" b="true">
                          <a:solidFill>
                            <a:srgbClr val="231F20"/>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c>
                  <a:txBody>
                    <a:bodyPr anchor="t" rtlCol="false"/>
                    <a:lstStyle/>
                    <a:p>
                      <a:pPr algn="ctr">
                        <a:lnSpc>
                          <a:spcPts val="4899"/>
                        </a:lnSpc>
                        <a:defRPr/>
                      </a:pPr>
                      <a:r>
                        <a:rPr lang="en-US" sz="3499" b="true">
                          <a:solidFill>
                            <a:srgbClr val="231F20"/>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c>
                  <a:txBody>
                    <a:bodyPr anchor="t" rtlCol="false"/>
                    <a:lstStyle/>
                    <a:p>
                      <a:pPr algn="ctr">
                        <a:lnSpc>
                          <a:spcPts val="4899"/>
                        </a:lnSpc>
                        <a:defRPr/>
                      </a:pPr>
                      <a:r>
                        <a:rPr lang="en-US" sz="3499" b="true">
                          <a:solidFill>
                            <a:srgbClr val="231F20"/>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r>
              <a:tr h="2735981">
                <a:tc>
                  <a:txBody>
                    <a:bodyPr anchor="t" rtlCol="false"/>
                    <a:lstStyle/>
                    <a:p>
                      <a:pPr algn="ctr">
                        <a:lnSpc>
                          <a:spcPts val="5039"/>
                        </a:lnSpc>
                        <a:defRPr/>
                      </a:pPr>
                      <a:r>
                        <a:rPr lang="en-US" sz="3599" b="true">
                          <a:solidFill>
                            <a:srgbClr val="231F20"/>
                          </a:solidFill>
                          <a:latin typeface="Times New Roman Bold"/>
                          <a:ea typeface="Times New Roman Bold"/>
                          <a:cs typeface="Times New Roman Bold"/>
                          <a:sym typeface="Times New Roman Bold"/>
                        </a:rPr>
                        <a:t>4/6/25</a:t>
                      </a:r>
                      <a:endParaRPr lang="en-US" sz="1100"/>
                    </a:p>
                  </a:txBody>
                  <a:tcPr marL="190500" marR="190500" marT="190500" marB="190500" anchor="ctr">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c>
                  <a:txBody>
                    <a:bodyPr anchor="t" rtlCol="false"/>
                    <a:lstStyle/>
                    <a:p>
                      <a:pPr algn="ctr">
                        <a:lnSpc>
                          <a:spcPts val="4480"/>
                        </a:lnSpc>
                        <a:defRPr/>
                      </a:pPr>
                      <a:r>
                        <a:rPr lang="en-US" sz="3200" b="true">
                          <a:solidFill>
                            <a:srgbClr val="231F20"/>
                          </a:solidFill>
                          <a:latin typeface="Times New Roman Bold"/>
                          <a:ea typeface="Times New Roman Bold"/>
                          <a:cs typeface="Times New Roman Bold"/>
                          <a:sym typeface="Times New Roman Bold"/>
                        </a:rPr>
                        <a:t>Book T</a:t>
                      </a:r>
                      <a:r>
                        <a:rPr lang="en-US" b="true" sz="3200" strike="noStrike" u="none">
                          <a:solidFill>
                            <a:srgbClr val="231F20"/>
                          </a:solidFill>
                          <a:latin typeface="Times New Roman Bold"/>
                          <a:ea typeface="Times New Roman Bold"/>
                          <a:cs typeface="Times New Roman Bold"/>
                          <a:sym typeface="Times New Roman Bold"/>
                        </a:rPr>
                        <a:t>itle Pictionary</a:t>
                      </a:r>
                      <a:endParaRPr lang="en-US" sz="1100"/>
                    </a:p>
                  </a:txBody>
                  <a:tcPr marL="190500" marR="190500" marT="190500" marB="190500" anchor="ctr">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c>
                  <a:txBody>
                    <a:bodyPr anchor="t" rtlCol="false"/>
                    <a:lstStyle/>
                    <a:p>
                      <a:pPr algn="l">
                        <a:lnSpc>
                          <a:spcPts val="4480"/>
                        </a:lnSpc>
                        <a:defRPr/>
                      </a:pPr>
                      <a:r>
                        <a:rPr lang="en-US" sz="3200" b="true">
                          <a:solidFill>
                            <a:srgbClr val="231F20"/>
                          </a:solidFill>
                          <a:latin typeface="Times New Roman Bold"/>
                          <a:ea typeface="Times New Roman Bold"/>
                          <a:cs typeface="Times New Roman Bold"/>
                          <a:sym typeface="Times New Roman Bold"/>
                        </a:rPr>
                        <a:t>Imp</a:t>
                      </a:r>
                      <a:r>
                        <a:rPr lang="en-US" b="true" sz="3200" strike="noStrike" u="none">
                          <a:solidFill>
                            <a:srgbClr val="231F20"/>
                          </a:solidFill>
                          <a:latin typeface="Times New Roman Bold"/>
                          <a:ea typeface="Times New Roman Bold"/>
                          <a:cs typeface="Times New Roman Bold"/>
                          <a:sym typeface="Times New Roman Bold"/>
                        </a:rPr>
                        <a:t>roves comprehending vocabulary Improves drawing skill while interpreting titles through diagrams ,Widens the knowledge about books</a:t>
                      </a:r>
                      <a:endParaRPr lang="en-US" sz="1100"/>
                    </a:p>
                  </a:txBody>
                  <a:tcPr marL="190500" marR="190500" marT="190500" marB="190500" anchor="t">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r>
              <a:tr h="2171566">
                <a:tc>
                  <a:txBody>
                    <a:bodyPr anchor="t" rtlCol="false"/>
                    <a:lstStyle/>
                    <a:p>
                      <a:pPr algn="ctr">
                        <a:lnSpc>
                          <a:spcPts val="5039"/>
                        </a:lnSpc>
                        <a:defRPr/>
                      </a:pPr>
                      <a:r>
                        <a:rPr lang="en-US" sz="3599" b="true">
                          <a:solidFill>
                            <a:srgbClr val="231F20"/>
                          </a:solidFill>
                          <a:latin typeface="Times New Roman Bold"/>
                          <a:ea typeface="Times New Roman Bold"/>
                          <a:cs typeface="Times New Roman Bold"/>
                          <a:sym typeface="Times New Roman Bold"/>
                        </a:rPr>
                        <a:t>11/6/25</a:t>
                      </a:r>
                      <a:endParaRPr lang="en-US" sz="1100"/>
                    </a:p>
                  </a:txBody>
                  <a:tcPr marL="190500" marR="190500" marT="190500" marB="190500" anchor="ctr">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c>
                  <a:txBody>
                    <a:bodyPr anchor="t" rtlCol="false"/>
                    <a:lstStyle/>
                    <a:p>
                      <a:pPr algn="ctr">
                        <a:lnSpc>
                          <a:spcPts val="4480"/>
                        </a:lnSpc>
                        <a:defRPr/>
                      </a:pPr>
                      <a:r>
                        <a:rPr lang="en-US" sz="3200" b="true">
                          <a:solidFill>
                            <a:srgbClr val="231F20"/>
                          </a:solidFill>
                          <a:latin typeface="Times New Roman Bold"/>
                          <a:ea typeface="Times New Roman Bold"/>
                          <a:cs typeface="Times New Roman Bold"/>
                          <a:sym typeface="Times New Roman Bold"/>
                        </a:rPr>
                        <a:t>Gu</a:t>
                      </a:r>
                      <a:r>
                        <a:rPr lang="en-US" b="true" sz="3200" strike="noStrike" u="none">
                          <a:solidFill>
                            <a:srgbClr val="231F20"/>
                          </a:solidFill>
                          <a:latin typeface="Times New Roman Bold"/>
                          <a:ea typeface="Times New Roman Bold"/>
                          <a:cs typeface="Times New Roman Bold"/>
                          <a:sym typeface="Times New Roman Bold"/>
                        </a:rPr>
                        <a:t>ess the Idi</a:t>
                      </a:r>
                      <a:r>
                        <a:rPr lang="en-US" b="true" sz="3200" strike="noStrike" u="none">
                          <a:solidFill>
                            <a:srgbClr val="231F20"/>
                          </a:solidFill>
                          <a:latin typeface="Times New Roman Bold"/>
                          <a:ea typeface="Times New Roman Bold"/>
                          <a:cs typeface="Times New Roman Bold"/>
                          <a:sym typeface="Times New Roman Bold"/>
                        </a:rPr>
                        <a:t>om</a:t>
                      </a:r>
                      <a:endParaRPr lang="en-US" sz="1100"/>
                    </a:p>
                  </a:txBody>
                  <a:tcPr marL="190500" marR="190500" marT="190500" marB="190500" anchor="ctr">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c>
                  <a:txBody>
                    <a:bodyPr anchor="t" rtlCol="false"/>
                    <a:lstStyle/>
                    <a:p>
                      <a:pPr algn="l">
                        <a:lnSpc>
                          <a:spcPts val="4480"/>
                        </a:lnSpc>
                        <a:defRPr/>
                      </a:pPr>
                      <a:r>
                        <a:rPr lang="en-US" sz="3200" b="true">
                          <a:solidFill>
                            <a:srgbClr val="231F20"/>
                          </a:solidFill>
                          <a:latin typeface="Times New Roman Bold"/>
                          <a:ea typeface="Times New Roman Bold"/>
                          <a:cs typeface="Times New Roman Bold"/>
                          <a:sym typeface="Times New Roman Bold"/>
                        </a:rPr>
                        <a:t>Improv</a:t>
                      </a:r>
                      <a:r>
                        <a:rPr lang="en-US" b="true" sz="3200" strike="noStrike" u="none">
                          <a:solidFill>
                            <a:srgbClr val="231F20"/>
                          </a:solidFill>
                          <a:latin typeface="Times New Roman Bold"/>
                          <a:ea typeface="Times New Roman Bold"/>
                          <a:cs typeface="Times New Roman Bold"/>
                          <a:sym typeface="Times New Roman Bold"/>
                        </a:rPr>
                        <a:t>es knowledge about idioms and communication skills, Learns the appropriate use of idioms</a:t>
                      </a:r>
                      <a:endParaRPr lang="en-US" sz="1100"/>
                    </a:p>
                  </a:txBody>
                  <a:tcPr marL="190500" marR="190500" marT="190500" marB="190500" anchor="t">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r>
              <a:tr h="2171566">
                <a:tc>
                  <a:txBody>
                    <a:bodyPr anchor="t" rtlCol="false"/>
                    <a:lstStyle/>
                    <a:p>
                      <a:pPr algn="ctr">
                        <a:lnSpc>
                          <a:spcPts val="5039"/>
                        </a:lnSpc>
                        <a:defRPr/>
                      </a:pPr>
                      <a:r>
                        <a:rPr lang="en-US" sz="3599" b="true">
                          <a:solidFill>
                            <a:srgbClr val="231F20"/>
                          </a:solidFill>
                          <a:latin typeface="Times New Roman Bold"/>
                          <a:ea typeface="Times New Roman Bold"/>
                          <a:cs typeface="Times New Roman Bold"/>
                          <a:sym typeface="Times New Roman Bold"/>
                        </a:rPr>
                        <a:t>18/6/25</a:t>
                      </a:r>
                      <a:endParaRPr lang="en-US" sz="1100"/>
                    </a:p>
                  </a:txBody>
                  <a:tcPr marL="190500" marR="190500" marT="190500" marB="190500" anchor="t">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c>
                  <a:txBody>
                    <a:bodyPr anchor="t" rtlCol="false"/>
                    <a:lstStyle/>
                    <a:p>
                      <a:pPr algn="ctr">
                        <a:lnSpc>
                          <a:spcPts val="4480"/>
                        </a:lnSpc>
                        <a:defRPr/>
                      </a:pPr>
                      <a:r>
                        <a:rPr lang="en-US" sz="3200" b="true">
                          <a:solidFill>
                            <a:srgbClr val="231F20"/>
                          </a:solidFill>
                          <a:latin typeface="Times New Roman Bold"/>
                          <a:ea typeface="Times New Roman Bold"/>
                          <a:cs typeface="Times New Roman Bold"/>
                          <a:sym typeface="Times New Roman Bold"/>
                        </a:rPr>
                        <a:t>The</a:t>
                      </a:r>
                      <a:r>
                        <a:rPr lang="en-US" b="true" sz="3200" strike="noStrike" u="none">
                          <a:solidFill>
                            <a:srgbClr val="231F20"/>
                          </a:solidFill>
                          <a:latin typeface="Times New Roman Bold"/>
                          <a:ea typeface="Times New Roman Bold"/>
                          <a:cs typeface="Times New Roman Bold"/>
                          <a:sym typeface="Times New Roman Bold"/>
                        </a:rPr>
                        <a:t> Book </a:t>
                      </a:r>
                      <a:r>
                        <a:rPr lang="en-US" sz="3200" b="true">
                          <a:solidFill>
                            <a:srgbClr val="231F20"/>
                          </a:solidFill>
                          <a:latin typeface="Times New Roman Bold"/>
                          <a:ea typeface="Times New Roman Bold"/>
                          <a:cs typeface="Times New Roman Bold"/>
                          <a:sym typeface="Times New Roman Bold"/>
                        </a:rPr>
                        <a:t>B</a:t>
                      </a:r>
                      <a:r>
                        <a:rPr lang="en-US" b="true" sz="3200" strike="noStrike" u="none">
                          <a:solidFill>
                            <a:srgbClr val="231F20"/>
                          </a:solidFill>
                          <a:latin typeface="Times New Roman Bold"/>
                          <a:ea typeface="Times New Roman Bold"/>
                          <a:cs typeface="Times New Roman Bold"/>
                          <a:sym typeface="Times New Roman Bold"/>
                        </a:rPr>
                        <a:t>lurb </a:t>
                      </a:r>
                      <a:r>
                        <a:rPr lang="en-US" sz="3200" b="true">
                          <a:solidFill>
                            <a:srgbClr val="231F20"/>
                          </a:solidFill>
                          <a:latin typeface="Times New Roman Bold"/>
                          <a:ea typeface="Times New Roman Bold"/>
                          <a:cs typeface="Times New Roman Bold"/>
                          <a:sym typeface="Times New Roman Bold"/>
                        </a:rPr>
                        <a:t>Game</a:t>
                      </a:r>
                      <a:endParaRPr lang="en-US" sz="1100"/>
                    </a:p>
                  </a:txBody>
                  <a:tcPr marL="190500" marR="190500" marT="190500" marB="190500" anchor="t">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c>
                  <a:txBody>
                    <a:bodyPr anchor="t" rtlCol="false"/>
                    <a:lstStyle/>
                    <a:p>
                      <a:pPr algn="l">
                        <a:lnSpc>
                          <a:spcPts val="4480"/>
                        </a:lnSpc>
                        <a:defRPr/>
                      </a:pPr>
                      <a:r>
                        <a:rPr lang="en-US" sz="3200" b="true">
                          <a:solidFill>
                            <a:srgbClr val="231F20"/>
                          </a:solidFill>
                          <a:latin typeface="Times New Roman Bold"/>
                          <a:ea typeface="Times New Roman Bold"/>
                          <a:cs typeface="Times New Roman Bold"/>
                          <a:sym typeface="Times New Roman Bold"/>
                        </a:rPr>
                        <a:t>Enables to comprehend  Inculcate and kindle</a:t>
                      </a:r>
                      <a:endParaRPr lang="en-US" sz="1100"/>
                    </a:p>
                    <a:p>
                      <a:pPr algn="l">
                        <a:lnSpc>
                          <a:spcPts val="4480"/>
                        </a:lnSpc>
                      </a:pPr>
                      <a:r>
                        <a:rPr lang="en-US" sz="3200" b="true">
                          <a:solidFill>
                            <a:srgbClr val="231F20"/>
                          </a:solidFill>
                          <a:latin typeface="Times New Roman Bold"/>
                          <a:ea typeface="Times New Roman Bold"/>
                          <a:cs typeface="Times New Roman Bold"/>
                          <a:sym typeface="Times New Roman Bold"/>
                        </a:rPr>
                        <a:t>curiosity to read the book, Enable to make students voracious readers.</a:t>
                      </a:r>
                    </a:p>
                  </a:txBody>
                  <a:tcPr marL="190500" marR="190500" marT="190500" marB="190500" anchor="t">
                    <a:lnL cmpd="sng" algn="ctr" cap="flat" w="38100">
                      <a:solidFill>
                        <a:srgbClr val="314528"/>
                      </a:solidFill>
                      <a:prstDash val="solid"/>
                      <a:round/>
                      <a:headEnd type="none" w="med" len="med"/>
                      <a:tailEnd type="none" w="med" len="med"/>
                    </a:lnL>
                    <a:lnR cmpd="sng" algn="ctr" cap="flat" w="38100">
                      <a:solidFill>
                        <a:srgbClr val="314528"/>
                      </a:solidFill>
                      <a:prstDash val="solid"/>
                      <a:round/>
                      <a:headEnd type="none" w="med" len="med"/>
                      <a:tailEnd type="none" w="med" len="med"/>
                    </a:lnR>
                    <a:lnT cmpd="sng" algn="ctr" cap="flat" w="38100">
                      <a:solidFill>
                        <a:srgbClr val="314528"/>
                      </a:solidFill>
                      <a:prstDash val="solid"/>
                      <a:round/>
                      <a:headEnd type="none" w="med" len="med"/>
                      <a:tailEnd type="none" w="med" len="med"/>
                    </a:lnT>
                    <a:lnB cmpd="sng" algn="ctr" cap="flat" w="38100">
                      <a:solidFill>
                        <a:srgbClr val="314528"/>
                      </a:solidFill>
                      <a:prstDash val="solid"/>
                      <a:round/>
                      <a:headEnd type="none" w="med" len="med"/>
                      <a:tailEnd type="none" w="med" len="med"/>
                    </a:lnB>
                  </a:tcPr>
                </a:tc>
              </a:tr>
            </a:tbl>
          </a:graphicData>
        </a:graphic>
      </p:graphicFrame>
      <p:sp>
        <p:nvSpPr>
          <p:cNvPr name="Freeform 4" id="4"/>
          <p:cNvSpPr/>
          <p:nvPr/>
        </p:nvSpPr>
        <p:spPr>
          <a:xfrm flipH="false" flipV="false" rot="0">
            <a:off x="0" y="8385526"/>
            <a:ext cx="1944878" cy="2119758"/>
          </a:xfrm>
          <a:custGeom>
            <a:avLst/>
            <a:gdLst/>
            <a:ahLst/>
            <a:cxnLst/>
            <a:rect r="r" b="b" t="t" l="l"/>
            <a:pathLst>
              <a:path h="2119758" w="1944878">
                <a:moveTo>
                  <a:pt x="0" y="0"/>
                </a:moveTo>
                <a:lnTo>
                  <a:pt x="1944878" y="0"/>
                </a:lnTo>
                <a:lnTo>
                  <a:pt x="1944878" y="2119758"/>
                </a:lnTo>
                <a:lnTo>
                  <a:pt x="0" y="2119758"/>
                </a:lnTo>
                <a:lnTo>
                  <a:pt x="0" y="0"/>
                </a:lnTo>
                <a:close/>
              </a:path>
            </a:pathLst>
          </a:custGeom>
          <a:blipFill>
            <a:blip r:embed="rId3"/>
            <a:stretch>
              <a:fillRect l="0" t="0" r="0" b="0"/>
            </a:stretch>
          </a:blipFill>
        </p:spPr>
      </p:sp>
      <p:sp>
        <p:nvSpPr>
          <p:cNvPr name="Freeform 5" id="5"/>
          <p:cNvSpPr/>
          <p:nvPr/>
        </p:nvSpPr>
        <p:spPr>
          <a:xfrm flipH="false" flipV="false" rot="0">
            <a:off x="15141745" y="-48797"/>
            <a:ext cx="2673544" cy="2231194"/>
          </a:xfrm>
          <a:custGeom>
            <a:avLst/>
            <a:gdLst/>
            <a:ahLst/>
            <a:cxnLst/>
            <a:rect r="r" b="b" t="t" l="l"/>
            <a:pathLst>
              <a:path h="2231194" w="2673544">
                <a:moveTo>
                  <a:pt x="0" y="0"/>
                </a:moveTo>
                <a:lnTo>
                  <a:pt x="2673544" y="0"/>
                </a:lnTo>
                <a:lnTo>
                  <a:pt x="2673544" y="2231194"/>
                </a:lnTo>
                <a:lnTo>
                  <a:pt x="0" y="22311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5685211" y="7946991"/>
            <a:ext cx="2509343" cy="2340009"/>
          </a:xfrm>
          <a:custGeom>
            <a:avLst/>
            <a:gdLst/>
            <a:ahLst/>
            <a:cxnLst/>
            <a:rect r="r" b="b" t="t" l="l"/>
            <a:pathLst>
              <a:path h="2340009" w="2509343">
                <a:moveTo>
                  <a:pt x="0" y="0"/>
                </a:moveTo>
                <a:lnTo>
                  <a:pt x="2509343" y="0"/>
                </a:lnTo>
                <a:lnTo>
                  <a:pt x="2509343" y="2340009"/>
                </a:lnTo>
                <a:lnTo>
                  <a:pt x="0" y="234000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0" y="-236163"/>
            <a:ext cx="3063450" cy="1994027"/>
          </a:xfrm>
          <a:custGeom>
            <a:avLst/>
            <a:gdLst/>
            <a:ahLst/>
            <a:cxnLst/>
            <a:rect r="r" b="b" t="t" l="l"/>
            <a:pathLst>
              <a:path h="1994027" w="3063450">
                <a:moveTo>
                  <a:pt x="0" y="0"/>
                </a:moveTo>
                <a:lnTo>
                  <a:pt x="3063450" y="0"/>
                </a:lnTo>
                <a:lnTo>
                  <a:pt x="3063450" y="1994028"/>
                </a:lnTo>
                <a:lnTo>
                  <a:pt x="0" y="199402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5667530" y="-33506"/>
            <a:ext cx="7377720" cy="1426788"/>
          </a:xfrm>
          <a:prstGeom prst="rect">
            <a:avLst/>
          </a:prstGeom>
        </p:spPr>
        <p:txBody>
          <a:bodyPr anchor="t" rtlCol="false" tIns="0" lIns="0" bIns="0" rIns="0">
            <a:spAutoFit/>
          </a:bodyPr>
          <a:lstStyle/>
          <a:p>
            <a:pPr algn="l">
              <a:lnSpc>
                <a:spcPts val="11658"/>
              </a:lnSpc>
            </a:pPr>
            <a:r>
              <a:rPr lang="en-US" sz="8327" spc="249">
                <a:solidFill>
                  <a:srgbClr val="FF5957"/>
                </a:solidFill>
                <a:latin typeface="Staatliches"/>
                <a:ea typeface="Staatliches"/>
                <a:cs typeface="Staatliches"/>
                <a:sym typeface="Staatliches"/>
              </a:rPr>
              <a:t>LITERARY CLUB</a:t>
            </a:r>
          </a:p>
        </p:txBody>
      </p:sp>
      <p:sp>
        <p:nvSpPr>
          <p:cNvPr name="TextBox 9" id="9"/>
          <p:cNvSpPr txBox="true"/>
          <p:nvPr/>
        </p:nvSpPr>
        <p:spPr>
          <a:xfrm rot="0">
            <a:off x="11640004" y="813004"/>
            <a:ext cx="4132585" cy="580278"/>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CLASS VIII B &amp; VIII C</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787388" y="7520901"/>
            <a:ext cx="3767865" cy="3046672"/>
          </a:xfrm>
          <a:custGeom>
            <a:avLst/>
            <a:gdLst/>
            <a:ahLst/>
            <a:cxnLst/>
            <a:rect r="r" b="b" t="t" l="l"/>
            <a:pathLst>
              <a:path h="3046672" w="3767865">
                <a:moveTo>
                  <a:pt x="0" y="0"/>
                </a:moveTo>
                <a:lnTo>
                  <a:pt x="3767864" y="0"/>
                </a:lnTo>
                <a:lnTo>
                  <a:pt x="3767864" y="3046673"/>
                </a:lnTo>
                <a:lnTo>
                  <a:pt x="0" y="3046673"/>
                </a:lnTo>
                <a:lnTo>
                  <a:pt x="0" y="0"/>
                </a:lnTo>
                <a:close/>
              </a:path>
            </a:pathLst>
          </a:custGeom>
          <a:blipFill>
            <a:blip r:embed="rId3"/>
            <a:stretch>
              <a:fillRect l="0" t="0" r="0" b="0"/>
            </a:stretch>
          </a:blipFill>
        </p:spPr>
      </p:sp>
      <p:sp>
        <p:nvSpPr>
          <p:cNvPr name="Freeform 4" id="4"/>
          <p:cNvSpPr/>
          <p:nvPr/>
        </p:nvSpPr>
        <p:spPr>
          <a:xfrm flipH="false" flipV="false" rot="0">
            <a:off x="15731457" y="0"/>
            <a:ext cx="2533607" cy="2004717"/>
          </a:xfrm>
          <a:custGeom>
            <a:avLst/>
            <a:gdLst/>
            <a:ahLst/>
            <a:cxnLst/>
            <a:rect r="r" b="b" t="t" l="l"/>
            <a:pathLst>
              <a:path h="2004717" w="2533607">
                <a:moveTo>
                  <a:pt x="0" y="0"/>
                </a:moveTo>
                <a:lnTo>
                  <a:pt x="2533608" y="0"/>
                </a:lnTo>
                <a:lnTo>
                  <a:pt x="2533608" y="2004717"/>
                </a:lnTo>
                <a:lnTo>
                  <a:pt x="0" y="2004717"/>
                </a:lnTo>
                <a:lnTo>
                  <a:pt x="0" y="0"/>
                </a:lnTo>
                <a:close/>
              </a:path>
            </a:pathLst>
          </a:custGeom>
          <a:blipFill>
            <a:blip r:embed="rId4"/>
            <a:stretch>
              <a:fillRect l="0" t="0" r="0" b="0"/>
            </a:stretch>
          </a:blipFill>
        </p:spPr>
      </p:sp>
      <p:sp>
        <p:nvSpPr>
          <p:cNvPr name="Freeform 5" id="5"/>
          <p:cNvSpPr/>
          <p:nvPr/>
        </p:nvSpPr>
        <p:spPr>
          <a:xfrm flipH="false" flipV="false" rot="-990031">
            <a:off x="17026007" y="4686729"/>
            <a:ext cx="1087899" cy="1383655"/>
          </a:xfrm>
          <a:custGeom>
            <a:avLst/>
            <a:gdLst/>
            <a:ahLst/>
            <a:cxnLst/>
            <a:rect r="r" b="b" t="t" l="l"/>
            <a:pathLst>
              <a:path h="1383655" w="1087899">
                <a:moveTo>
                  <a:pt x="0" y="0"/>
                </a:moveTo>
                <a:lnTo>
                  <a:pt x="1087899" y="0"/>
                </a:lnTo>
                <a:lnTo>
                  <a:pt x="1087899" y="1383656"/>
                </a:lnTo>
                <a:lnTo>
                  <a:pt x="0" y="1383656"/>
                </a:lnTo>
                <a:lnTo>
                  <a:pt x="0" y="0"/>
                </a:lnTo>
                <a:close/>
              </a:path>
            </a:pathLst>
          </a:custGeom>
          <a:blipFill>
            <a:blip r:embed="rId5"/>
            <a:stretch>
              <a:fillRect l="0" t="0" r="0" b="0"/>
            </a:stretch>
          </a:blipFill>
        </p:spPr>
      </p:sp>
      <p:sp>
        <p:nvSpPr>
          <p:cNvPr name="Freeform 6" id="6"/>
          <p:cNvSpPr/>
          <p:nvPr/>
        </p:nvSpPr>
        <p:spPr>
          <a:xfrm flipH="false" flipV="false" rot="1041251">
            <a:off x="17335927" y="2172226"/>
            <a:ext cx="800732" cy="1136962"/>
          </a:xfrm>
          <a:custGeom>
            <a:avLst/>
            <a:gdLst/>
            <a:ahLst/>
            <a:cxnLst/>
            <a:rect r="r" b="b" t="t" l="l"/>
            <a:pathLst>
              <a:path h="1136962" w="800732">
                <a:moveTo>
                  <a:pt x="0" y="0"/>
                </a:moveTo>
                <a:lnTo>
                  <a:pt x="800733" y="0"/>
                </a:lnTo>
                <a:lnTo>
                  <a:pt x="800733" y="1136962"/>
                </a:lnTo>
                <a:lnTo>
                  <a:pt x="0" y="1136962"/>
                </a:lnTo>
                <a:lnTo>
                  <a:pt x="0" y="0"/>
                </a:lnTo>
                <a:close/>
              </a:path>
            </a:pathLst>
          </a:custGeom>
          <a:blipFill>
            <a:blip r:embed="rId6"/>
            <a:stretch>
              <a:fillRect l="0" t="0" r="0" b="0"/>
            </a:stretch>
          </a:blipFill>
        </p:spPr>
      </p:sp>
      <p:sp>
        <p:nvSpPr>
          <p:cNvPr name="Freeform 7" id="7"/>
          <p:cNvSpPr/>
          <p:nvPr/>
        </p:nvSpPr>
        <p:spPr>
          <a:xfrm flipH="false" flipV="false" rot="-500249">
            <a:off x="7826215" y="9180136"/>
            <a:ext cx="13251178" cy="6609025"/>
          </a:xfrm>
          <a:custGeom>
            <a:avLst/>
            <a:gdLst/>
            <a:ahLst/>
            <a:cxnLst/>
            <a:rect r="r" b="b" t="t" l="l"/>
            <a:pathLst>
              <a:path h="6609025" w="13251178">
                <a:moveTo>
                  <a:pt x="0" y="0"/>
                </a:moveTo>
                <a:lnTo>
                  <a:pt x="13251178" y="0"/>
                </a:lnTo>
                <a:lnTo>
                  <a:pt x="13251178" y="6609025"/>
                </a:lnTo>
                <a:lnTo>
                  <a:pt x="0" y="6609025"/>
                </a:lnTo>
                <a:lnTo>
                  <a:pt x="0" y="0"/>
                </a:lnTo>
                <a:close/>
              </a:path>
            </a:pathLst>
          </a:custGeom>
          <a:blipFill>
            <a:blip r:embed="rId7"/>
            <a:stretch>
              <a:fillRect l="0" t="0" r="0" b="0"/>
            </a:stretch>
          </a:blipFill>
        </p:spPr>
      </p:sp>
      <p:sp>
        <p:nvSpPr>
          <p:cNvPr name="Freeform 8" id="8"/>
          <p:cNvSpPr/>
          <p:nvPr/>
        </p:nvSpPr>
        <p:spPr>
          <a:xfrm flipH="false" flipV="false" rot="-708873">
            <a:off x="-1874575" y="-5199727"/>
            <a:ext cx="11609805" cy="6632101"/>
          </a:xfrm>
          <a:custGeom>
            <a:avLst/>
            <a:gdLst/>
            <a:ahLst/>
            <a:cxnLst/>
            <a:rect r="r" b="b" t="t" l="l"/>
            <a:pathLst>
              <a:path h="6632101" w="11609805">
                <a:moveTo>
                  <a:pt x="0" y="0"/>
                </a:moveTo>
                <a:lnTo>
                  <a:pt x="11609805" y="0"/>
                </a:lnTo>
                <a:lnTo>
                  <a:pt x="11609805" y="6632101"/>
                </a:lnTo>
                <a:lnTo>
                  <a:pt x="0" y="6632101"/>
                </a:lnTo>
                <a:lnTo>
                  <a:pt x="0" y="0"/>
                </a:lnTo>
                <a:close/>
              </a:path>
            </a:pathLst>
          </a:custGeom>
          <a:blipFill>
            <a:blip r:embed="rId8"/>
            <a:stretch>
              <a:fillRect l="0" t="0" r="0" b="0"/>
            </a:stretch>
          </a:blipFill>
        </p:spPr>
      </p:sp>
      <p:sp>
        <p:nvSpPr>
          <p:cNvPr name="Freeform 9" id="9"/>
          <p:cNvSpPr/>
          <p:nvPr/>
        </p:nvSpPr>
        <p:spPr>
          <a:xfrm flipH="true" flipV="true" rot="5400000">
            <a:off x="12176121" y="-5750433"/>
            <a:ext cx="5328666" cy="8229600"/>
          </a:xfrm>
          <a:custGeom>
            <a:avLst/>
            <a:gdLst/>
            <a:ahLst/>
            <a:cxnLst/>
            <a:rect r="r" b="b" t="t" l="l"/>
            <a:pathLst>
              <a:path h="8229600" w="5328666">
                <a:moveTo>
                  <a:pt x="5328666" y="8229600"/>
                </a:moveTo>
                <a:lnTo>
                  <a:pt x="0" y="8229600"/>
                </a:lnTo>
                <a:lnTo>
                  <a:pt x="0" y="0"/>
                </a:lnTo>
                <a:lnTo>
                  <a:pt x="5328666" y="0"/>
                </a:lnTo>
                <a:lnTo>
                  <a:pt x="5328666" y="8229600"/>
                </a:lnTo>
                <a:close/>
              </a:path>
            </a:pathLst>
          </a:custGeom>
          <a:blipFill>
            <a:blip r:embed="rId9"/>
            <a:stretch>
              <a:fillRect l="0" t="0" r="0" b="0"/>
            </a:stretch>
          </a:blipFill>
        </p:spPr>
      </p:sp>
      <p:sp>
        <p:nvSpPr>
          <p:cNvPr name="Freeform 10" id="10"/>
          <p:cNvSpPr/>
          <p:nvPr/>
        </p:nvSpPr>
        <p:spPr>
          <a:xfrm flipH="false" flipV="false" rot="4568875">
            <a:off x="5118075" y="12158181"/>
            <a:ext cx="11609805" cy="6632101"/>
          </a:xfrm>
          <a:custGeom>
            <a:avLst/>
            <a:gdLst/>
            <a:ahLst/>
            <a:cxnLst/>
            <a:rect r="r" b="b" t="t" l="l"/>
            <a:pathLst>
              <a:path h="6632101" w="11609805">
                <a:moveTo>
                  <a:pt x="0" y="0"/>
                </a:moveTo>
                <a:lnTo>
                  <a:pt x="11609805" y="0"/>
                </a:lnTo>
                <a:lnTo>
                  <a:pt x="11609805" y="6632101"/>
                </a:lnTo>
                <a:lnTo>
                  <a:pt x="0" y="6632101"/>
                </a:lnTo>
                <a:lnTo>
                  <a:pt x="0" y="0"/>
                </a:lnTo>
                <a:close/>
              </a:path>
            </a:pathLst>
          </a:custGeom>
          <a:blipFill>
            <a:blip r:embed="rId8"/>
            <a:stretch>
              <a:fillRect l="0" t="0" r="0" b="0"/>
            </a:stretch>
          </a:blipFill>
        </p:spPr>
      </p:sp>
      <p:sp>
        <p:nvSpPr>
          <p:cNvPr name="TextBox 11" id="11"/>
          <p:cNvSpPr txBox="true"/>
          <p:nvPr/>
        </p:nvSpPr>
        <p:spPr>
          <a:xfrm rot="0">
            <a:off x="627488" y="-76200"/>
            <a:ext cx="13199194" cy="1929833"/>
          </a:xfrm>
          <a:prstGeom prst="rect">
            <a:avLst/>
          </a:prstGeom>
        </p:spPr>
        <p:txBody>
          <a:bodyPr anchor="t" rtlCol="false" tIns="0" lIns="0" bIns="0" rIns="0">
            <a:spAutoFit/>
          </a:bodyPr>
          <a:lstStyle/>
          <a:p>
            <a:pPr algn="ctr">
              <a:lnSpc>
                <a:spcPts val="15497"/>
              </a:lnSpc>
            </a:pPr>
            <a:r>
              <a:rPr lang="en-US" sz="12202">
                <a:solidFill>
                  <a:srgbClr val="4B261F"/>
                </a:solidFill>
                <a:latin typeface="Shadows Into Light Two"/>
                <a:ea typeface="Shadows Into Light Two"/>
                <a:cs typeface="Shadows Into Light Two"/>
                <a:sym typeface="Shadows Into Light Two"/>
              </a:rPr>
              <a:t>YUVA Tourism</a:t>
            </a:r>
          </a:p>
        </p:txBody>
      </p:sp>
      <p:graphicFrame>
        <p:nvGraphicFramePr>
          <p:cNvPr name="Table 12" id="12"/>
          <p:cNvGraphicFramePr>
            <a:graphicFrameLocks noGrp="true"/>
          </p:cNvGraphicFramePr>
          <p:nvPr/>
        </p:nvGraphicFramePr>
        <p:xfrm>
          <a:off x="1028700" y="1583559"/>
          <a:ext cx="15156243" cy="8457118"/>
        </p:xfrm>
        <a:graphic>
          <a:graphicData uri="http://schemas.openxmlformats.org/drawingml/2006/table">
            <a:tbl>
              <a:tblPr/>
              <a:tblGrid>
                <a:gridCol w="1971883"/>
                <a:gridCol w="5986292"/>
                <a:gridCol w="7198069"/>
              </a:tblGrid>
              <a:tr h="1725129">
                <a:tc>
                  <a:txBody>
                    <a:bodyPr anchor="t" rtlCol="false"/>
                    <a:lstStyle/>
                    <a:p>
                      <a:pPr algn="l">
                        <a:lnSpc>
                          <a:spcPts val="4899"/>
                        </a:lnSpc>
                        <a:defRPr/>
                      </a:pPr>
                      <a:r>
                        <a:rPr lang="en-US" sz="3499" b="true">
                          <a:solidFill>
                            <a:srgbClr val="802028"/>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ctr">
                        <a:lnSpc>
                          <a:spcPts val="4899"/>
                        </a:lnSpc>
                        <a:defRPr/>
                      </a:pPr>
                      <a:r>
                        <a:rPr lang="en-US" sz="3499" b="true">
                          <a:solidFill>
                            <a:srgbClr val="802028"/>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ctr">
                        <a:lnSpc>
                          <a:spcPts val="4899"/>
                        </a:lnSpc>
                        <a:defRPr/>
                      </a:pPr>
                      <a:r>
                        <a:rPr lang="en-US" sz="3499" b="true">
                          <a:solidFill>
                            <a:srgbClr val="802028"/>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2171960">
                <a:tc>
                  <a:txBody>
                    <a:bodyPr anchor="t" rtlCol="false"/>
                    <a:lstStyle/>
                    <a:p>
                      <a:pPr algn="ctr">
                        <a:lnSpc>
                          <a:spcPts val="5039"/>
                        </a:lnSpc>
                        <a:defRPr/>
                      </a:pPr>
                      <a:r>
                        <a:rPr lang="en-US" sz="3599" b="true">
                          <a:solidFill>
                            <a:srgbClr val="802028"/>
                          </a:solidFill>
                          <a:latin typeface="Times New Roman Bold"/>
                          <a:ea typeface="Times New Roman Bold"/>
                          <a:cs typeface="Times New Roman Bold"/>
                          <a:sym typeface="Times New Roman Bold"/>
                        </a:rPr>
                        <a:t>4/6/25</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ctr">
                        <a:lnSpc>
                          <a:spcPts val="4480"/>
                        </a:lnSpc>
                        <a:defRPr/>
                      </a:pPr>
                      <a:r>
                        <a:rPr lang="en-US" sz="3200" b="true">
                          <a:solidFill>
                            <a:srgbClr val="802028"/>
                          </a:solidFill>
                          <a:latin typeface="Times New Roman Bold"/>
                          <a:ea typeface="Times New Roman Bold"/>
                          <a:cs typeface="Times New Roman Bold"/>
                          <a:sym typeface="Times New Roman Bold"/>
                        </a:rPr>
                        <a:t>FORMING CLUB MEMBERS</a:t>
                      </a:r>
                      <a:endParaRPr lang="en-US" sz="1100"/>
                    </a:p>
                    <a:p>
                      <a:pPr algn="ctr">
                        <a:lnSpc>
                          <a:spcPts val="4480"/>
                        </a:lnSpc>
                      </a:pPr>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a:solidFill>
                            <a:srgbClr val="802028"/>
                          </a:solidFill>
                          <a:latin typeface="Times New Roman"/>
                          <a:ea typeface="Times New Roman"/>
                          <a:cs typeface="Times New Roman"/>
                          <a:sym typeface="Times New Roman"/>
                        </a:rPr>
                        <a:t>To allocate an exclusive notice board or channel of information </a:t>
                      </a:r>
                      <a:r>
                        <a:rPr lang="en-US" sz="3200">
                          <a:solidFill>
                            <a:srgbClr val="802028"/>
                          </a:solidFill>
                          <a:latin typeface="Times New Roman"/>
                          <a:ea typeface="Times New Roman"/>
                          <a:cs typeface="Times New Roman"/>
                          <a:sym typeface="Times New Roman"/>
                        </a:rPr>
                        <a:t>for Tourism Club activities.</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2171960">
                <a:tc>
                  <a:txBody>
                    <a:bodyPr anchor="t" rtlCol="false"/>
                    <a:lstStyle/>
                    <a:p>
                      <a:pPr algn="ctr">
                        <a:lnSpc>
                          <a:spcPts val="5039"/>
                        </a:lnSpc>
                        <a:defRPr/>
                      </a:pPr>
                      <a:r>
                        <a:rPr lang="en-US" sz="3599" b="true">
                          <a:solidFill>
                            <a:srgbClr val="802028"/>
                          </a:solidFill>
                          <a:latin typeface="Times New Roman Bold"/>
                          <a:ea typeface="Times New Roman Bold"/>
                          <a:cs typeface="Times New Roman Bold"/>
                          <a:sym typeface="Times New Roman Bold"/>
                        </a:rPr>
                        <a:t>11/6/25</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ctr">
                        <a:lnSpc>
                          <a:spcPts val="4480"/>
                        </a:lnSpc>
                        <a:defRPr/>
                      </a:pPr>
                      <a:r>
                        <a:rPr lang="en-US" b="true" sz="3200">
                          <a:solidFill>
                            <a:srgbClr val="802028"/>
                          </a:solidFill>
                          <a:latin typeface="Times New Roman Bold"/>
                          <a:ea typeface="Times New Roman Bold"/>
                          <a:cs typeface="Times New Roman Bold"/>
                          <a:sym typeface="Times New Roman Bold"/>
                        </a:rPr>
                        <a:t>LOGO DESIGNING </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a:solidFill>
                            <a:srgbClr val="802028"/>
                          </a:solidFill>
                          <a:latin typeface="Times New Roman"/>
                          <a:ea typeface="Times New Roman"/>
                          <a:cs typeface="Times New Roman"/>
                          <a:sym typeface="Times New Roman"/>
                        </a:rPr>
                        <a:t>To create interest among students.  logo-designing competition will be conducted.</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2388069">
                <a:tc>
                  <a:txBody>
                    <a:bodyPr anchor="t" rtlCol="false"/>
                    <a:lstStyle/>
                    <a:p>
                      <a:pPr algn="ctr">
                        <a:lnSpc>
                          <a:spcPts val="5039"/>
                        </a:lnSpc>
                        <a:defRPr/>
                      </a:pPr>
                      <a:r>
                        <a:rPr lang="en-US" sz="3599" b="true">
                          <a:solidFill>
                            <a:srgbClr val="802028"/>
                          </a:solidFill>
                          <a:latin typeface="Times New Roman Bold"/>
                          <a:ea typeface="Times New Roman Bold"/>
                          <a:cs typeface="Times New Roman Bold"/>
                          <a:sym typeface="Times New Roman Bold"/>
                        </a:rPr>
                        <a:t>18/6/25</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ctr">
                        <a:lnSpc>
                          <a:spcPts val="4480"/>
                        </a:lnSpc>
                        <a:defRPr/>
                      </a:pPr>
                      <a:r>
                        <a:rPr lang="en-US" sz="3200" b="true">
                          <a:solidFill>
                            <a:srgbClr val="802028"/>
                          </a:solidFill>
                          <a:latin typeface="Times New Roman Bold"/>
                          <a:ea typeface="Times New Roman Bold"/>
                          <a:cs typeface="Times New Roman Bold"/>
                          <a:sym typeface="Times New Roman Bold"/>
                        </a:rPr>
                        <a:t>SEMINAR </a:t>
                      </a:r>
                      <a:endParaRPr lang="en-US" sz="1100"/>
                    </a:p>
                    <a:p>
                      <a:pPr algn="ctr">
                        <a:lnSpc>
                          <a:spcPts val="4480"/>
                        </a:lnSpc>
                      </a:pPr>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a:solidFill>
                            <a:srgbClr val="802028"/>
                          </a:solidFill>
                          <a:latin typeface="Times New Roman"/>
                          <a:ea typeface="Times New Roman"/>
                          <a:cs typeface="Times New Roman"/>
                          <a:sym typeface="Times New Roman"/>
                        </a:rPr>
                        <a:t>To motivate the students to explore more about the Ministry of Tourism and its functions and activities.</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bl>
          </a:graphicData>
        </a:graphic>
      </p:graphicFrame>
      <p:sp>
        <p:nvSpPr>
          <p:cNvPr name="TextBox 13" id="13"/>
          <p:cNvSpPr txBox="true"/>
          <p:nvPr/>
        </p:nvSpPr>
        <p:spPr>
          <a:xfrm rot="0">
            <a:off x="11040340" y="935683"/>
            <a:ext cx="5572683" cy="580278"/>
          </a:xfrm>
          <a:prstGeom prst="rect">
            <a:avLst/>
          </a:prstGeom>
        </p:spPr>
        <p:txBody>
          <a:bodyPr anchor="t" rtlCol="false" tIns="0" lIns="0" bIns="0" rIns="0">
            <a:spAutoFit/>
          </a:bodyPr>
          <a:lstStyle/>
          <a:p>
            <a:pPr algn="ctr">
              <a:lnSpc>
                <a:spcPts val="4759"/>
              </a:lnSpc>
            </a:pPr>
            <a:r>
              <a:rPr lang="en-US" sz="3399">
                <a:solidFill>
                  <a:srgbClr val="4B261F"/>
                </a:solidFill>
                <a:latin typeface="Canva Sans"/>
                <a:ea typeface="Canva Sans"/>
                <a:cs typeface="Canva Sans"/>
                <a:sym typeface="Canva Sans"/>
              </a:rPr>
              <a:t>CLASS IX A &amp; IX B</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91632C"/>
        </a:solidFill>
      </p:bgPr>
    </p:bg>
    <p:spTree>
      <p:nvGrpSpPr>
        <p:cNvPr id="1" name=""/>
        <p:cNvGrpSpPr/>
        <p:nvPr/>
      </p:nvGrpSpPr>
      <p:grpSpPr>
        <a:xfrm>
          <a:off x="0" y="0"/>
          <a:ext cx="0" cy="0"/>
          <a:chOff x="0" y="0"/>
          <a:chExt cx="0" cy="0"/>
        </a:xfrm>
      </p:grpSpPr>
      <p:sp>
        <p:nvSpPr>
          <p:cNvPr name="Freeform 2" id="2"/>
          <p:cNvSpPr/>
          <p:nvPr/>
        </p:nvSpPr>
        <p:spPr>
          <a:xfrm flipH="false" flipV="false" rot="0">
            <a:off x="-143059" y="467031"/>
            <a:ext cx="1171759" cy="9340108"/>
          </a:xfrm>
          <a:custGeom>
            <a:avLst/>
            <a:gdLst/>
            <a:ahLst/>
            <a:cxnLst/>
            <a:rect r="r" b="b" t="t" l="l"/>
            <a:pathLst>
              <a:path h="9340108" w="1171759">
                <a:moveTo>
                  <a:pt x="0" y="0"/>
                </a:moveTo>
                <a:lnTo>
                  <a:pt x="1171759" y="0"/>
                </a:lnTo>
                <a:lnTo>
                  <a:pt x="1171759" y="9340109"/>
                </a:lnTo>
                <a:lnTo>
                  <a:pt x="0" y="93401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3" id="3"/>
          <p:cNvGraphicFramePr>
            <a:graphicFrameLocks noGrp="true"/>
          </p:cNvGraphicFramePr>
          <p:nvPr/>
        </p:nvGraphicFramePr>
        <p:xfrm>
          <a:off x="1028700" y="1583559"/>
          <a:ext cx="15156243" cy="7326310"/>
        </p:xfrm>
        <a:graphic>
          <a:graphicData uri="http://schemas.openxmlformats.org/drawingml/2006/table">
            <a:tbl>
              <a:tblPr/>
              <a:tblGrid>
                <a:gridCol w="1971883"/>
                <a:gridCol w="5986292"/>
                <a:gridCol w="7198069"/>
              </a:tblGrid>
              <a:tr h="1726335">
                <a:tc>
                  <a:txBody>
                    <a:bodyPr anchor="t" rtlCol="false"/>
                    <a:lstStyle/>
                    <a:p>
                      <a:pPr algn="l">
                        <a:lnSpc>
                          <a:spcPts val="4899"/>
                        </a:lnSpc>
                        <a:defRPr/>
                      </a:pPr>
                      <a:r>
                        <a:rPr lang="en-US" sz="3499" b="true">
                          <a:solidFill>
                            <a:srgbClr val="80BB38"/>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ctr">
                        <a:lnSpc>
                          <a:spcPts val="4899"/>
                        </a:lnSpc>
                        <a:defRPr/>
                      </a:pPr>
                      <a:r>
                        <a:rPr lang="en-US" sz="3499" b="true">
                          <a:solidFill>
                            <a:srgbClr val="80BB38"/>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ctr">
                        <a:lnSpc>
                          <a:spcPts val="4899"/>
                        </a:lnSpc>
                        <a:defRPr/>
                      </a:pPr>
                      <a:r>
                        <a:rPr lang="en-US" sz="3499" b="true">
                          <a:solidFill>
                            <a:srgbClr val="80BB38"/>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1608565">
                <a:tc>
                  <a:txBody>
                    <a:bodyPr anchor="t" rtlCol="false"/>
                    <a:lstStyle/>
                    <a:p>
                      <a:pPr algn="ctr">
                        <a:lnSpc>
                          <a:spcPts val="5039"/>
                        </a:lnSpc>
                        <a:defRPr/>
                      </a:pPr>
                      <a:r>
                        <a:rPr lang="en-US" sz="3599" b="true">
                          <a:solidFill>
                            <a:srgbClr val="80BB38"/>
                          </a:solidFill>
                          <a:latin typeface="Times New Roman Bold"/>
                          <a:ea typeface="Times New Roman Bold"/>
                          <a:cs typeface="Times New Roman Bold"/>
                          <a:sym typeface="Times New Roman Bold"/>
                        </a:rPr>
                        <a:t>4/6/25</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b="true">
                          <a:solidFill>
                            <a:srgbClr val="80BB38"/>
                          </a:solidFill>
                          <a:latin typeface="Times New Roman Bold"/>
                          <a:ea typeface="Times New Roman Bold"/>
                          <a:cs typeface="Times New Roman Bold"/>
                          <a:sym typeface="Times New Roman Bold"/>
                        </a:rPr>
                        <a:t>Explanation about collection of stamps</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a:solidFill>
                            <a:srgbClr val="80BB38"/>
                          </a:solidFill>
                          <a:latin typeface="Times New Roman"/>
                          <a:ea typeface="Times New Roman"/>
                          <a:cs typeface="Times New Roman"/>
                          <a:sym typeface="Times New Roman"/>
                        </a:rPr>
                        <a:t>Children learn various modes of collecting/gathering the stamps</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1797343">
                <a:tc>
                  <a:txBody>
                    <a:bodyPr anchor="t" rtlCol="false"/>
                    <a:lstStyle/>
                    <a:p>
                      <a:pPr algn="ctr">
                        <a:lnSpc>
                          <a:spcPts val="5039"/>
                        </a:lnSpc>
                        <a:defRPr/>
                      </a:pPr>
                      <a:r>
                        <a:rPr lang="en-US" sz="3599" b="true">
                          <a:solidFill>
                            <a:srgbClr val="80BB38"/>
                          </a:solidFill>
                          <a:latin typeface="Times New Roman Bold"/>
                          <a:ea typeface="Times New Roman Bold"/>
                          <a:cs typeface="Times New Roman Bold"/>
                          <a:sym typeface="Times New Roman Bold"/>
                        </a:rPr>
                        <a:t>11/6/25</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b="true">
                          <a:solidFill>
                            <a:srgbClr val="80BB38"/>
                          </a:solidFill>
                          <a:latin typeface="Times New Roman Bold"/>
                          <a:ea typeface="Times New Roman Bold"/>
                          <a:cs typeface="Times New Roman Bold"/>
                          <a:sym typeface="Times New Roman Bold"/>
                        </a:rPr>
                        <a:t>Stamps on Presidents(India)</a:t>
                      </a:r>
                      <a:endParaRPr lang="en-US" sz="1100"/>
                    </a:p>
                    <a:p>
                      <a:pPr algn="l">
                        <a:lnSpc>
                          <a:spcPts val="4480"/>
                        </a:lnSpc>
                      </a:pPr>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a:solidFill>
                            <a:srgbClr val="80BB38"/>
                          </a:solidFill>
                          <a:latin typeface="Times New Roman"/>
                          <a:ea typeface="Times New Roman"/>
                          <a:cs typeface="Times New Roman"/>
                          <a:sym typeface="Times New Roman"/>
                        </a:rPr>
                        <a:t>Through attached link children will be able to learn various types of stamp</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2194067">
                <a:tc>
                  <a:txBody>
                    <a:bodyPr anchor="t" rtlCol="false"/>
                    <a:lstStyle/>
                    <a:p>
                      <a:pPr algn="ctr">
                        <a:lnSpc>
                          <a:spcPts val="5039"/>
                        </a:lnSpc>
                        <a:defRPr/>
                      </a:pPr>
                      <a:r>
                        <a:rPr lang="en-US" sz="3599" b="true">
                          <a:solidFill>
                            <a:srgbClr val="80BB38"/>
                          </a:solidFill>
                          <a:latin typeface="Times New Roman Bold"/>
                          <a:ea typeface="Times New Roman Bold"/>
                          <a:cs typeface="Times New Roman Bold"/>
                          <a:sym typeface="Times New Roman Bold"/>
                        </a:rPr>
                        <a:t>18/6/25</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b="true">
                          <a:solidFill>
                            <a:srgbClr val="80BB38"/>
                          </a:solidFill>
                          <a:latin typeface="Times New Roman Bold"/>
                          <a:ea typeface="Times New Roman Bold"/>
                          <a:cs typeface="Times New Roman Bold"/>
                          <a:sym typeface="Times New Roman Bold"/>
                        </a:rPr>
                        <a:t>Visit by Philatalist</a:t>
                      </a:r>
                      <a:endParaRPr lang="en-US" sz="1100"/>
                    </a:p>
                    <a:p>
                      <a:pPr algn="l">
                        <a:lnSpc>
                          <a:spcPts val="4480"/>
                        </a:lnSpc>
                      </a:pPr>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bl>
          </a:graphicData>
        </a:graphic>
      </p:graphicFrame>
      <p:sp>
        <p:nvSpPr>
          <p:cNvPr name="Freeform 4" id="4"/>
          <p:cNvSpPr/>
          <p:nvPr/>
        </p:nvSpPr>
        <p:spPr>
          <a:xfrm flipH="false" flipV="false" rot="0">
            <a:off x="16184943" y="0"/>
            <a:ext cx="1773105" cy="4114800"/>
          </a:xfrm>
          <a:custGeom>
            <a:avLst/>
            <a:gdLst/>
            <a:ahLst/>
            <a:cxnLst/>
            <a:rect r="r" b="b" t="t" l="l"/>
            <a:pathLst>
              <a:path h="4114800" w="1773105">
                <a:moveTo>
                  <a:pt x="0" y="0"/>
                </a:moveTo>
                <a:lnTo>
                  <a:pt x="1773104" y="0"/>
                </a:lnTo>
                <a:lnTo>
                  <a:pt x="17731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5481686" y="6172200"/>
            <a:ext cx="2476361" cy="4114800"/>
          </a:xfrm>
          <a:custGeom>
            <a:avLst/>
            <a:gdLst/>
            <a:ahLst/>
            <a:cxnLst/>
            <a:rect r="r" b="b" t="t" l="l"/>
            <a:pathLst>
              <a:path h="4114800" w="2476361">
                <a:moveTo>
                  <a:pt x="0" y="0"/>
                </a:moveTo>
                <a:lnTo>
                  <a:pt x="2476361" y="0"/>
                </a:lnTo>
                <a:lnTo>
                  <a:pt x="247636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885042" y="-238125"/>
            <a:ext cx="13199194" cy="1587725"/>
          </a:xfrm>
          <a:prstGeom prst="rect">
            <a:avLst/>
          </a:prstGeom>
        </p:spPr>
        <p:txBody>
          <a:bodyPr anchor="t" rtlCol="false" tIns="0" lIns="0" bIns="0" rIns="0">
            <a:spAutoFit/>
          </a:bodyPr>
          <a:lstStyle/>
          <a:p>
            <a:pPr algn="ctr">
              <a:lnSpc>
                <a:spcPts val="11307"/>
              </a:lnSpc>
            </a:pPr>
            <a:r>
              <a:rPr lang="en-US" sz="8903">
                <a:solidFill>
                  <a:srgbClr val="4B261F"/>
                </a:solidFill>
                <a:latin typeface="Times New Roman"/>
                <a:ea typeface="Times New Roman"/>
                <a:cs typeface="Times New Roman"/>
                <a:sym typeface="Times New Roman"/>
              </a:rPr>
              <a:t>PHILATELY CLUB</a:t>
            </a:r>
          </a:p>
        </p:txBody>
      </p:sp>
      <p:sp>
        <p:nvSpPr>
          <p:cNvPr name="TextBox 7" id="7"/>
          <p:cNvSpPr txBox="true"/>
          <p:nvPr/>
        </p:nvSpPr>
        <p:spPr>
          <a:xfrm rot="0">
            <a:off x="9531985" y="897473"/>
            <a:ext cx="5541057" cy="580278"/>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OPTIONAL (CLASS VI TO X)</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96CF8F"/>
        </a:solidFill>
      </p:bgPr>
    </p:bg>
    <p:spTree>
      <p:nvGrpSpPr>
        <p:cNvPr id="1" name=""/>
        <p:cNvGrpSpPr/>
        <p:nvPr/>
      </p:nvGrpSpPr>
      <p:grpSpPr>
        <a:xfrm>
          <a:off x="0" y="0"/>
          <a:ext cx="0" cy="0"/>
          <a:chOff x="0" y="0"/>
          <a:chExt cx="0" cy="0"/>
        </a:xfrm>
      </p:grpSpPr>
      <p:sp>
        <p:nvSpPr>
          <p:cNvPr name="Freeform 2" id="2"/>
          <p:cNvSpPr/>
          <p:nvPr/>
        </p:nvSpPr>
        <p:spPr>
          <a:xfrm flipH="false" flipV="false" rot="0">
            <a:off x="-399658" y="8188881"/>
            <a:ext cx="1530939" cy="782171"/>
          </a:xfrm>
          <a:custGeom>
            <a:avLst/>
            <a:gdLst/>
            <a:ahLst/>
            <a:cxnLst/>
            <a:rect r="r" b="b" t="t" l="l"/>
            <a:pathLst>
              <a:path h="782171" w="1530939">
                <a:moveTo>
                  <a:pt x="0" y="0"/>
                </a:moveTo>
                <a:lnTo>
                  <a:pt x="1530940" y="0"/>
                </a:lnTo>
                <a:lnTo>
                  <a:pt x="1530940" y="782170"/>
                </a:lnTo>
                <a:lnTo>
                  <a:pt x="0" y="7821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463904" y="-117700"/>
            <a:ext cx="10449925" cy="970963"/>
          </a:xfrm>
          <a:prstGeom prst="rect">
            <a:avLst/>
          </a:prstGeom>
        </p:spPr>
        <p:txBody>
          <a:bodyPr anchor="t" rtlCol="false" tIns="0" lIns="0" bIns="0" rIns="0">
            <a:spAutoFit/>
          </a:bodyPr>
          <a:lstStyle/>
          <a:p>
            <a:pPr algn="ctr" marL="0" indent="0" lvl="0">
              <a:lnSpc>
                <a:spcPts val="7799"/>
              </a:lnSpc>
              <a:spcBef>
                <a:spcPct val="0"/>
              </a:spcBef>
            </a:pPr>
            <a:r>
              <a:rPr lang="en-US" b="true" sz="5199">
                <a:solidFill>
                  <a:srgbClr val="2C7381"/>
                </a:solidFill>
                <a:latin typeface="Hagrid Ultra-Bold"/>
                <a:ea typeface="Hagrid Ultra-Bold"/>
                <a:cs typeface="Hagrid Ultra-Bold"/>
                <a:sym typeface="Hagrid Ultra-Bold"/>
              </a:rPr>
              <a:t>IIMUN CLUB</a:t>
            </a:r>
          </a:p>
        </p:txBody>
      </p:sp>
      <p:graphicFrame>
        <p:nvGraphicFramePr>
          <p:cNvPr name="Table 4" id="4"/>
          <p:cNvGraphicFramePr>
            <a:graphicFrameLocks noGrp="true"/>
          </p:cNvGraphicFramePr>
          <p:nvPr/>
        </p:nvGraphicFramePr>
        <p:xfrm>
          <a:off x="286316" y="848135"/>
          <a:ext cx="18001684" cy="9935545"/>
        </p:xfrm>
        <a:graphic>
          <a:graphicData uri="http://schemas.openxmlformats.org/drawingml/2006/table">
            <a:tbl>
              <a:tblPr/>
              <a:tblGrid>
                <a:gridCol w="1812351"/>
                <a:gridCol w="4333110"/>
                <a:gridCol w="11856224"/>
              </a:tblGrid>
              <a:tr h="1701864">
                <a:tc>
                  <a:txBody>
                    <a:bodyPr anchor="t" rtlCol="false"/>
                    <a:lstStyle/>
                    <a:p>
                      <a:pPr algn="l">
                        <a:lnSpc>
                          <a:spcPts val="4815"/>
                        </a:lnSpc>
                        <a:defRPr/>
                      </a:pPr>
                      <a:r>
                        <a:rPr lang="en-US" sz="3439" b="true">
                          <a:solidFill>
                            <a:srgbClr val="802028"/>
                          </a:solidFill>
                          <a:latin typeface="Times New Roman Bold"/>
                          <a:ea typeface="Times New Roman Bold"/>
                          <a:cs typeface="Times New Roman Bold"/>
                          <a:sym typeface="Times New Roman Bold"/>
                        </a:rPr>
                        <a:t>DATE</a:t>
                      </a:r>
                      <a:endParaRPr lang="en-US" sz="1100"/>
                    </a:p>
                  </a:txBody>
                  <a:tcPr marL="187212" marR="187212" marT="187212" marB="187212" anchor="ctr">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c>
                  <a:txBody>
                    <a:bodyPr anchor="t" rtlCol="false"/>
                    <a:lstStyle/>
                    <a:p>
                      <a:pPr algn="ctr">
                        <a:lnSpc>
                          <a:spcPts val="4815"/>
                        </a:lnSpc>
                        <a:defRPr/>
                      </a:pPr>
                      <a:r>
                        <a:rPr lang="en-US" sz="3439" b="true">
                          <a:solidFill>
                            <a:srgbClr val="802028"/>
                          </a:solidFill>
                          <a:latin typeface="Times New Roman Bold"/>
                          <a:ea typeface="Times New Roman Bold"/>
                          <a:cs typeface="Times New Roman Bold"/>
                          <a:sym typeface="Times New Roman Bold"/>
                        </a:rPr>
                        <a:t>NAME OF THE ACTIVITY</a:t>
                      </a:r>
                      <a:endParaRPr lang="en-US" sz="1100"/>
                    </a:p>
                  </a:txBody>
                  <a:tcPr marL="187212" marR="187212" marT="187212" marB="187212" anchor="ctr">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c>
                  <a:txBody>
                    <a:bodyPr anchor="t" rtlCol="false"/>
                    <a:lstStyle/>
                    <a:p>
                      <a:pPr algn="ctr">
                        <a:lnSpc>
                          <a:spcPts val="4815"/>
                        </a:lnSpc>
                        <a:defRPr/>
                      </a:pPr>
                      <a:r>
                        <a:rPr lang="en-US" sz="3439" b="true">
                          <a:solidFill>
                            <a:srgbClr val="802028"/>
                          </a:solidFill>
                          <a:latin typeface="Times New Roman Bold"/>
                          <a:ea typeface="Times New Roman Bold"/>
                          <a:cs typeface="Times New Roman Bold"/>
                          <a:sym typeface="Times New Roman Bold"/>
                        </a:rPr>
                        <a:t>LEARNING OUTCOME</a:t>
                      </a:r>
                      <a:endParaRPr lang="en-US" sz="1100"/>
                    </a:p>
                  </a:txBody>
                  <a:tcPr marL="187212" marR="187212" marT="187212" marB="187212" anchor="ctr">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r>
              <a:tr h="2686650">
                <a:tc>
                  <a:txBody>
                    <a:bodyPr anchor="t" rtlCol="false"/>
                    <a:lstStyle/>
                    <a:p>
                      <a:pPr algn="ctr">
                        <a:lnSpc>
                          <a:spcPts val="4952"/>
                        </a:lnSpc>
                        <a:defRPr/>
                      </a:pPr>
                      <a:r>
                        <a:rPr lang="en-US" sz="3537" b="true">
                          <a:solidFill>
                            <a:srgbClr val="802028"/>
                          </a:solidFill>
                          <a:latin typeface="Times New Roman Bold"/>
                          <a:ea typeface="Times New Roman Bold"/>
                          <a:cs typeface="Times New Roman Bold"/>
                          <a:sym typeface="Times New Roman Bold"/>
                        </a:rPr>
                        <a:t>4/6/25</a:t>
                      </a:r>
                      <a:endParaRPr lang="en-US" sz="1100"/>
                    </a:p>
                  </a:txBody>
                  <a:tcPr marL="187212" marR="187212" marT="187212" marB="187212" anchor="ctr">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c>
                  <a:txBody>
                    <a:bodyPr anchor="t" rtlCol="false"/>
                    <a:lstStyle/>
                    <a:p>
                      <a:pPr algn="l">
                        <a:lnSpc>
                          <a:spcPts val="4402"/>
                        </a:lnSpc>
                        <a:defRPr/>
                      </a:pPr>
                      <a:r>
                        <a:rPr lang="en-US" b="true" sz="3144" strike="noStrike" u="none">
                          <a:solidFill>
                            <a:srgbClr val="802028"/>
                          </a:solidFill>
                          <a:latin typeface="Times New Roman Bold"/>
                          <a:ea typeface="Times New Roman Bold"/>
                          <a:cs typeface="Times New Roman Bold"/>
                          <a:sym typeface="Times New Roman Bold"/>
                        </a:rPr>
                        <a:t>Nomination </a:t>
                      </a:r>
                      <a:r>
                        <a:rPr lang="en-US" b="true" sz="3144" strike="noStrike" u="none">
                          <a:solidFill>
                            <a:srgbClr val="802028"/>
                          </a:solidFill>
                          <a:latin typeface="Times New Roman Bold"/>
                          <a:ea typeface="Times New Roman Bold"/>
                          <a:cs typeface="Times New Roman Bold"/>
                          <a:sym typeface="Times New Roman Bold"/>
                        </a:rPr>
                        <a:t>for club  president</a:t>
                      </a:r>
                      <a:endParaRPr lang="en-US" sz="1100"/>
                    </a:p>
                    <a:p>
                      <a:pPr algn="l">
                        <a:lnSpc>
                          <a:spcPts val="4402"/>
                        </a:lnSpc>
                      </a:pPr>
                    </a:p>
                  </a:txBody>
                  <a:tcPr marL="187212" marR="187212" marT="187212" marB="187212" anchor="ctr">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c>
                  <a:txBody>
                    <a:bodyPr anchor="t" rtlCol="false"/>
                    <a:lstStyle/>
                    <a:p>
                      <a:pPr algn="l">
                        <a:lnSpc>
                          <a:spcPts val="4402"/>
                        </a:lnSpc>
                        <a:defRPr/>
                      </a:pPr>
                      <a:r>
                        <a:rPr lang="en-US" sz="3144">
                          <a:solidFill>
                            <a:srgbClr val="802028"/>
                          </a:solidFill>
                          <a:latin typeface="Times New Roman"/>
                          <a:ea typeface="Times New Roman"/>
                          <a:cs typeface="Times New Roman"/>
                          <a:sym typeface="Times New Roman"/>
                        </a:rPr>
                        <a:t> </a:t>
                      </a:r>
                      <a:r>
                        <a:rPr lang="en-US" sz="3144">
                          <a:solidFill>
                            <a:srgbClr val="802028"/>
                          </a:solidFill>
                          <a:latin typeface="Times New Roman"/>
                          <a:ea typeface="Times New Roman"/>
                          <a:cs typeface="Times New Roman"/>
                          <a:sym typeface="Times New Roman"/>
                        </a:rPr>
                        <a:t>Students will be able to describe the scope and responsibilities of different leadership roles within the club  members and demonstrate an  understanding of how these roles contribute to the effective functioning of the team.</a:t>
                      </a:r>
                      <a:endParaRPr lang="en-US" sz="1100"/>
                    </a:p>
                  </a:txBody>
                  <a:tcPr marL="187212" marR="187212" marT="187212" marB="187212" anchor="t">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r>
              <a:tr h="2132110">
                <a:tc>
                  <a:txBody>
                    <a:bodyPr anchor="t" rtlCol="false"/>
                    <a:lstStyle/>
                    <a:p>
                      <a:pPr algn="ctr">
                        <a:lnSpc>
                          <a:spcPts val="4952"/>
                        </a:lnSpc>
                        <a:defRPr/>
                      </a:pPr>
                      <a:r>
                        <a:rPr lang="en-US" sz="3537" b="true">
                          <a:solidFill>
                            <a:srgbClr val="802028"/>
                          </a:solidFill>
                          <a:latin typeface="Times New Roman Bold"/>
                          <a:ea typeface="Times New Roman Bold"/>
                          <a:cs typeface="Times New Roman Bold"/>
                          <a:sym typeface="Times New Roman Bold"/>
                        </a:rPr>
                        <a:t>11/6/25</a:t>
                      </a:r>
                      <a:endParaRPr lang="en-US" sz="1100"/>
                    </a:p>
                  </a:txBody>
                  <a:tcPr marL="187212" marR="187212" marT="187212" marB="187212" anchor="t">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c>
                  <a:txBody>
                    <a:bodyPr anchor="t" rtlCol="false"/>
                    <a:lstStyle/>
                    <a:p>
                      <a:pPr algn="l">
                        <a:lnSpc>
                          <a:spcPts val="4402"/>
                        </a:lnSpc>
                        <a:defRPr/>
                      </a:pPr>
                      <a:r>
                        <a:rPr lang="en-US" sz="3144" b="true">
                          <a:solidFill>
                            <a:srgbClr val="802028"/>
                          </a:solidFill>
                          <a:latin typeface="Times New Roman Bold"/>
                          <a:ea typeface="Times New Roman Bold"/>
                          <a:cs typeface="Times New Roman Bold"/>
                          <a:sym typeface="Times New Roman Bold"/>
                        </a:rPr>
                        <a:t>Election of club president and  declaration of result </a:t>
                      </a:r>
                      <a:endParaRPr lang="en-US" sz="1100"/>
                    </a:p>
                  </a:txBody>
                  <a:tcPr marL="187212" marR="187212" marT="187212" marB="187212" anchor="t">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c>
                  <a:txBody>
                    <a:bodyPr anchor="t" rtlCol="false"/>
                    <a:lstStyle/>
                    <a:p>
                      <a:pPr algn="l">
                        <a:lnSpc>
                          <a:spcPts val="4402"/>
                        </a:lnSpc>
                        <a:defRPr/>
                      </a:pPr>
                      <a:r>
                        <a:rPr lang="en-US" sz="3144">
                          <a:solidFill>
                            <a:srgbClr val="802028"/>
                          </a:solidFill>
                          <a:latin typeface="Times New Roman"/>
                          <a:ea typeface="Times New Roman"/>
                          <a:cs typeface="Times New Roman"/>
                          <a:sym typeface="Times New Roman"/>
                        </a:rPr>
                        <a:t>Learn about the </a:t>
                      </a:r>
                      <a:r>
                        <a:rPr lang="en-US" sz="3144">
                          <a:solidFill>
                            <a:srgbClr val="802028"/>
                          </a:solidFill>
                          <a:latin typeface="Times New Roman"/>
                          <a:ea typeface="Times New Roman"/>
                          <a:cs typeface="Times New Roman"/>
                          <a:sym typeface="Times New Roman"/>
                        </a:rPr>
                        <a:t>different safety measures and to apply in real life scenario if any.</a:t>
                      </a:r>
                      <a:endParaRPr lang="en-US" sz="1100"/>
                    </a:p>
                    <a:p>
                      <a:pPr algn="l">
                        <a:lnSpc>
                          <a:spcPts val="4402"/>
                        </a:lnSpc>
                      </a:pPr>
                    </a:p>
                  </a:txBody>
                  <a:tcPr marL="187212" marR="187212" marT="187212" marB="187212" anchor="t">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r>
              <a:tr h="3414922">
                <a:tc>
                  <a:txBody>
                    <a:bodyPr anchor="t" rtlCol="false"/>
                    <a:lstStyle/>
                    <a:p>
                      <a:pPr algn="ctr">
                        <a:lnSpc>
                          <a:spcPts val="4952"/>
                        </a:lnSpc>
                        <a:defRPr/>
                      </a:pPr>
                      <a:r>
                        <a:rPr lang="en-US" sz="3537" b="true">
                          <a:solidFill>
                            <a:srgbClr val="802028"/>
                          </a:solidFill>
                          <a:latin typeface="Times New Roman Bold"/>
                          <a:ea typeface="Times New Roman Bold"/>
                          <a:cs typeface="Times New Roman Bold"/>
                          <a:sym typeface="Times New Roman Bold"/>
                        </a:rPr>
                        <a:t>18/6/25</a:t>
                      </a:r>
                      <a:endParaRPr lang="en-US" sz="1100"/>
                    </a:p>
                  </a:txBody>
                  <a:tcPr marL="187212" marR="187212" marT="187212" marB="187212" anchor="t">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c>
                  <a:txBody>
                    <a:bodyPr anchor="t" rtlCol="false"/>
                    <a:lstStyle/>
                    <a:p>
                      <a:pPr algn="l">
                        <a:lnSpc>
                          <a:spcPts val="4402"/>
                        </a:lnSpc>
                        <a:defRPr/>
                      </a:pPr>
                      <a:r>
                        <a:rPr lang="en-US" sz="3144" b="true">
                          <a:solidFill>
                            <a:srgbClr val="802028"/>
                          </a:solidFill>
                          <a:latin typeface="Times New Roman Bold"/>
                          <a:ea typeface="Times New Roman Bold"/>
                          <a:cs typeface="Times New Roman Bold"/>
                          <a:sym typeface="Times New Roman Bold"/>
                        </a:rPr>
                        <a:t>25 Indian values </a:t>
                      </a:r>
                      <a:r>
                        <a:rPr lang="en-US" sz="3144" i="true" b="true">
                          <a:solidFill>
                            <a:srgbClr val="802028"/>
                          </a:solidFill>
                          <a:latin typeface="Times New Roman Bold Italics"/>
                          <a:ea typeface="Times New Roman Bold Italics"/>
                          <a:cs typeface="Times New Roman Bold Italics"/>
                          <a:sym typeface="Times New Roman Bold Italics"/>
                        </a:rPr>
                        <a:t>“My “Role as a Youth In Bharat”</a:t>
                      </a:r>
                      <a:endParaRPr lang="en-US" sz="1100"/>
                    </a:p>
                    <a:p>
                      <a:pPr algn="l">
                        <a:lnSpc>
                          <a:spcPts val="4402"/>
                        </a:lnSpc>
                      </a:pPr>
                    </a:p>
                  </a:txBody>
                  <a:tcPr marL="187212" marR="187212" marT="187212" marB="187212" anchor="t">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c>
                  <a:txBody>
                    <a:bodyPr anchor="t" rtlCol="false"/>
                    <a:lstStyle/>
                    <a:p>
                      <a:pPr algn="l">
                        <a:lnSpc>
                          <a:spcPts val="4402"/>
                        </a:lnSpc>
                        <a:defRPr/>
                      </a:pPr>
                      <a:r>
                        <a:rPr lang="en-US" sz="3144">
                          <a:solidFill>
                            <a:srgbClr val="802028"/>
                          </a:solidFill>
                          <a:latin typeface="Times New Roman"/>
                          <a:ea typeface="Times New Roman"/>
                          <a:cs typeface="Times New Roman"/>
                          <a:sym typeface="Times New Roman"/>
                        </a:rPr>
                        <a:t> </a:t>
                      </a:r>
                      <a:r>
                        <a:rPr lang="en-US" sz="3144">
                          <a:solidFill>
                            <a:srgbClr val="802028"/>
                          </a:solidFill>
                          <a:latin typeface="Times New Roman"/>
                          <a:ea typeface="Times New Roman"/>
                          <a:cs typeface="Times New Roman"/>
                          <a:sym typeface="Times New Roman"/>
                        </a:rPr>
                        <a:t>Students will understand the democratic process of electing a club president, participate respectfully in the election procedure, and recognize the  importance of leadership, fair voting, and student representation in the IIMUN Club</a:t>
                      </a:r>
                      <a:endParaRPr lang="en-US" sz="1100"/>
                    </a:p>
                    <a:p>
                      <a:pPr algn="l">
                        <a:lnSpc>
                          <a:spcPts val="4402"/>
                        </a:lnSpc>
                      </a:pPr>
                    </a:p>
                  </a:txBody>
                  <a:tcPr marL="187212" marR="187212" marT="187212" marB="187212" anchor="t">
                    <a:lnL cmpd="sng" algn="ctr" cap="flat" w="37442">
                      <a:solidFill>
                        <a:srgbClr val="802028"/>
                      </a:solidFill>
                      <a:prstDash val="solid"/>
                      <a:round/>
                      <a:headEnd type="none" w="med" len="med"/>
                      <a:tailEnd type="none" w="med" len="med"/>
                    </a:lnL>
                    <a:lnR cmpd="sng" algn="ctr" cap="flat" w="37442">
                      <a:solidFill>
                        <a:srgbClr val="802028"/>
                      </a:solidFill>
                      <a:prstDash val="solid"/>
                      <a:round/>
                      <a:headEnd type="none" w="med" len="med"/>
                      <a:tailEnd type="none" w="med" len="med"/>
                    </a:lnR>
                    <a:lnT cmpd="sng" algn="ctr" cap="flat" w="37442">
                      <a:solidFill>
                        <a:srgbClr val="802028"/>
                      </a:solidFill>
                      <a:prstDash val="solid"/>
                      <a:round/>
                      <a:headEnd type="none" w="med" len="med"/>
                      <a:tailEnd type="none" w="med" len="med"/>
                    </a:lnT>
                    <a:lnB cmpd="sng" algn="ctr" cap="flat" w="37442">
                      <a:solidFill>
                        <a:srgbClr val="802028"/>
                      </a:solidFill>
                      <a:prstDash val="solid"/>
                      <a:round/>
                      <a:headEnd type="none" w="med" len="med"/>
                      <a:tailEnd type="none" w="med" len="med"/>
                    </a:lnB>
                  </a:tcPr>
                </a:tc>
              </a:tr>
            </a:tbl>
          </a:graphicData>
        </a:graphic>
      </p:graphicFrame>
      <p:sp>
        <p:nvSpPr>
          <p:cNvPr name="Freeform 5" id="5"/>
          <p:cNvSpPr/>
          <p:nvPr/>
        </p:nvSpPr>
        <p:spPr>
          <a:xfrm flipH="false" flipV="false" rot="0">
            <a:off x="16671586" y="8579966"/>
            <a:ext cx="1421494" cy="1707034"/>
          </a:xfrm>
          <a:custGeom>
            <a:avLst/>
            <a:gdLst/>
            <a:ahLst/>
            <a:cxnLst/>
            <a:rect r="r" b="b" t="t" l="l"/>
            <a:pathLst>
              <a:path h="1707034" w="1421494">
                <a:moveTo>
                  <a:pt x="0" y="0"/>
                </a:moveTo>
                <a:lnTo>
                  <a:pt x="1421494" y="0"/>
                </a:lnTo>
                <a:lnTo>
                  <a:pt x="1421494" y="1707034"/>
                </a:lnTo>
                <a:lnTo>
                  <a:pt x="0" y="17070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7421590" y="5645246"/>
            <a:ext cx="874080" cy="1741827"/>
          </a:xfrm>
          <a:custGeom>
            <a:avLst/>
            <a:gdLst/>
            <a:ahLst/>
            <a:cxnLst/>
            <a:rect r="r" b="b" t="t" l="l"/>
            <a:pathLst>
              <a:path h="1741827" w="874080">
                <a:moveTo>
                  <a:pt x="0" y="0"/>
                </a:moveTo>
                <a:lnTo>
                  <a:pt x="874080" y="0"/>
                </a:lnTo>
                <a:lnTo>
                  <a:pt x="874080" y="1741827"/>
                </a:lnTo>
                <a:lnTo>
                  <a:pt x="0" y="17418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6448016" y="848135"/>
            <a:ext cx="1918853" cy="1791729"/>
          </a:xfrm>
          <a:custGeom>
            <a:avLst/>
            <a:gdLst/>
            <a:ahLst/>
            <a:cxnLst/>
            <a:rect r="r" b="b" t="t" l="l"/>
            <a:pathLst>
              <a:path h="1791729" w="1918853">
                <a:moveTo>
                  <a:pt x="0" y="0"/>
                </a:moveTo>
                <a:lnTo>
                  <a:pt x="1918853" y="0"/>
                </a:lnTo>
                <a:lnTo>
                  <a:pt x="1918853" y="1791729"/>
                </a:lnTo>
                <a:lnTo>
                  <a:pt x="0" y="1791729"/>
                </a:lnTo>
                <a:lnTo>
                  <a:pt x="0" y="0"/>
                </a:lnTo>
                <a:close/>
              </a:path>
            </a:pathLst>
          </a:custGeom>
          <a:blipFill>
            <a:blip r:embed="rId8"/>
            <a:stretch>
              <a:fillRect l="0" t="0" r="0" b="0"/>
            </a:stretch>
          </a:blipFill>
        </p:spPr>
      </p:sp>
      <p:sp>
        <p:nvSpPr>
          <p:cNvPr name="Freeform 8" id="8"/>
          <p:cNvSpPr/>
          <p:nvPr/>
        </p:nvSpPr>
        <p:spPr>
          <a:xfrm flipH="false" flipV="false" rot="0">
            <a:off x="216692" y="34700"/>
            <a:ext cx="1993750" cy="1363000"/>
          </a:xfrm>
          <a:custGeom>
            <a:avLst/>
            <a:gdLst/>
            <a:ahLst/>
            <a:cxnLst/>
            <a:rect r="r" b="b" t="t" l="l"/>
            <a:pathLst>
              <a:path h="1363000" w="1993750">
                <a:moveTo>
                  <a:pt x="0" y="0"/>
                </a:moveTo>
                <a:lnTo>
                  <a:pt x="1993750" y="0"/>
                </a:lnTo>
                <a:lnTo>
                  <a:pt x="1993750" y="1362999"/>
                </a:lnTo>
                <a:lnTo>
                  <a:pt x="0" y="136299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4824096" y="196713"/>
            <a:ext cx="3463904" cy="2338136"/>
          </a:xfrm>
          <a:custGeom>
            <a:avLst/>
            <a:gdLst/>
            <a:ahLst/>
            <a:cxnLst/>
            <a:rect r="r" b="b" t="t" l="l"/>
            <a:pathLst>
              <a:path h="2338136" w="3463904">
                <a:moveTo>
                  <a:pt x="0" y="0"/>
                </a:moveTo>
                <a:lnTo>
                  <a:pt x="3463904" y="0"/>
                </a:lnTo>
                <a:lnTo>
                  <a:pt x="3463904" y="2338136"/>
                </a:lnTo>
                <a:lnTo>
                  <a:pt x="0" y="2338136"/>
                </a:lnTo>
                <a:lnTo>
                  <a:pt x="0" y="0"/>
                </a:lnTo>
                <a:close/>
              </a:path>
            </a:pathLst>
          </a:custGeom>
          <a:blipFill>
            <a:blip r:embed="rId11"/>
            <a:stretch>
              <a:fillRect l="0" t="0" r="0" b="0"/>
            </a:stretch>
          </a:blipFill>
        </p:spPr>
      </p:sp>
      <p:sp>
        <p:nvSpPr>
          <p:cNvPr name="Freeform 10" id="10"/>
          <p:cNvSpPr/>
          <p:nvPr/>
        </p:nvSpPr>
        <p:spPr>
          <a:xfrm flipH="false" flipV="false" rot="0">
            <a:off x="3463904" y="9025132"/>
            <a:ext cx="2568688" cy="1261868"/>
          </a:xfrm>
          <a:custGeom>
            <a:avLst/>
            <a:gdLst/>
            <a:ahLst/>
            <a:cxnLst/>
            <a:rect r="r" b="b" t="t" l="l"/>
            <a:pathLst>
              <a:path h="1261868" w="2568688">
                <a:moveTo>
                  <a:pt x="0" y="0"/>
                </a:moveTo>
                <a:lnTo>
                  <a:pt x="2568688" y="0"/>
                </a:lnTo>
                <a:lnTo>
                  <a:pt x="2568688" y="1261868"/>
                </a:lnTo>
                <a:lnTo>
                  <a:pt x="0" y="1261868"/>
                </a:lnTo>
                <a:lnTo>
                  <a:pt x="0" y="0"/>
                </a:lnTo>
                <a:close/>
              </a:path>
            </a:pathLst>
          </a:custGeom>
          <a:blipFill>
            <a:blip r:embed="rId12"/>
            <a:stretch>
              <a:fillRect l="0" t="0" r="0" b="0"/>
            </a:stretch>
          </a:blipFill>
        </p:spPr>
      </p:sp>
      <p:sp>
        <p:nvSpPr>
          <p:cNvPr name="Freeform 11" id="11"/>
          <p:cNvSpPr/>
          <p:nvPr/>
        </p:nvSpPr>
        <p:spPr>
          <a:xfrm flipH="false" flipV="false" rot="0">
            <a:off x="3977515" y="34700"/>
            <a:ext cx="2674814" cy="1049864"/>
          </a:xfrm>
          <a:custGeom>
            <a:avLst/>
            <a:gdLst/>
            <a:ahLst/>
            <a:cxnLst/>
            <a:rect r="r" b="b" t="t" l="l"/>
            <a:pathLst>
              <a:path h="1049864" w="2674814">
                <a:moveTo>
                  <a:pt x="0" y="0"/>
                </a:moveTo>
                <a:lnTo>
                  <a:pt x="2674814" y="0"/>
                </a:lnTo>
                <a:lnTo>
                  <a:pt x="2674814" y="1049864"/>
                </a:lnTo>
                <a:lnTo>
                  <a:pt x="0" y="1049864"/>
                </a:lnTo>
                <a:lnTo>
                  <a:pt x="0" y="0"/>
                </a:lnTo>
                <a:close/>
              </a:path>
            </a:pathLst>
          </a:custGeom>
          <a:blipFill>
            <a:blip r:embed="rId13"/>
            <a:stretch>
              <a:fillRect l="0" t="0" r="0" b="0"/>
            </a:stretch>
          </a:blipFill>
        </p:spPr>
      </p:sp>
      <p:sp>
        <p:nvSpPr>
          <p:cNvPr name="TextBox 12" id="12"/>
          <p:cNvSpPr txBox="true"/>
          <p:nvPr/>
        </p:nvSpPr>
        <p:spPr>
          <a:xfrm rot="0">
            <a:off x="11130529" y="120504"/>
            <a:ext cx="5541057" cy="580278"/>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OPTIONAL (CLASS VI TO X)</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C21C"/>
        </a:solidFill>
      </p:bgPr>
    </p:bg>
    <p:spTree>
      <p:nvGrpSpPr>
        <p:cNvPr id="1" name=""/>
        <p:cNvGrpSpPr/>
        <p:nvPr/>
      </p:nvGrpSpPr>
      <p:grpSpPr>
        <a:xfrm>
          <a:off x="0" y="0"/>
          <a:ext cx="0" cy="0"/>
          <a:chOff x="0" y="0"/>
          <a:chExt cx="0" cy="0"/>
        </a:xfrm>
      </p:grpSpPr>
      <p:grpSp>
        <p:nvGrpSpPr>
          <p:cNvPr name="Group 2" id="2"/>
          <p:cNvGrpSpPr/>
          <p:nvPr/>
        </p:nvGrpSpPr>
        <p:grpSpPr>
          <a:xfrm rot="0">
            <a:off x="1423612" y="300117"/>
            <a:ext cx="16369167" cy="9536683"/>
            <a:chOff x="0" y="0"/>
            <a:chExt cx="4311221" cy="2511719"/>
          </a:xfrm>
        </p:grpSpPr>
        <p:sp>
          <p:nvSpPr>
            <p:cNvPr name="Freeform 3" id="3"/>
            <p:cNvSpPr/>
            <p:nvPr/>
          </p:nvSpPr>
          <p:spPr>
            <a:xfrm flipH="false" flipV="false" rot="0">
              <a:off x="0" y="0"/>
              <a:ext cx="4311221" cy="2511719"/>
            </a:xfrm>
            <a:custGeom>
              <a:avLst/>
              <a:gdLst/>
              <a:ahLst/>
              <a:cxnLst/>
              <a:rect r="r" b="b" t="t" l="l"/>
              <a:pathLst>
                <a:path h="2511719" w="4311221">
                  <a:moveTo>
                    <a:pt x="23648" y="0"/>
                  </a:moveTo>
                  <a:lnTo>
                    <a:pt x="4287573" y="0"/>
                  </a:lnTo>
                  <a:cubicBezTo>
                    <a:pt x="4293845" y="0"/>
                    <a:pt x="4299860" y="2491"/>
                    <a:pt x="4304295" y="6926"/>
                  </a:cubicBezTo>
                  <a:cubicBezTo>
                    <a:pt x="4308730" y="11361"/>
                    <a:pt x="4311221" y="17376"/>
                    <a:pt x="4311221" y="23648"/>
                  </a:cubicBezTo>
                  <a:lnTo>
                    <a:pt x="4311221" y="2488071"/>
                  </a:lnTo>
                  <a:cubicBezTo>
                    <a:pt x="4311221" y="2494343"/>
                    <a:pt x="4308730" y="2500358"/>
                    <a:pt x="4304295" y="2504793"/>
                  </a:cubicBezTo>
                  <a:cubicBezTo>
                    <a:pt x="4299860" y="2509227"/>
                    <a:pt x="4293845" y="2511719"/>
                    <a:pt x="4287573" y="2511719"/>
                  </a:cubicBezTo>
                  <a:lnTo>
                    <a:pt x="23648" y="2511719"/>
                  </a:lnTo>
                  <a:cubicBezTo>
                    <a:pt x="17376" y="2511719"/>
                    <a:pt x="11361" y="2509227"/>
                    <a:pt x="6926" y="2504793"/>
                  </a:cubicBezTo>
                  <a:cubicBezTo>
                    <a:pt x="2491" y="2500358"/>
                    <a:pt x="0" y="2494343"/>
                    <a:pt x="0" y="2488071"/>
                  </a:cubicBezTo>
                  <a:lnTo>
                    <a:pt x="0" y="23648"/>
                  </a:lnTo>
                  <a:cubicBezTo>
                    <a:pt x="0" y="17376"/>
                    <a:pt x="2491" y="11361"/>
                    <a:pt x="6926" y="6926"/>
                  </a:cubicBezTo>
                  <a:cubicBezTo>
                    <a:pt x="11361" y="2491"/>
                    <a:pt x="17376" y="0"/>
                    <a:pt x="23648" y="0"/>
                  </a:cubicBezTo>
                  <a:close/>
                </a:path>
              </a:pathLst>
            </a:custGeom>
            <a:solidFill>
              <a:srgbClr val="FFFFFF"/>
            </a:solidFill>
          </p:spPr>
        </p:sp>
        <p:sp>
          <p:nvSpPr>
            <p:cNvPr name="TextBox 4" id="4"/>
            <p:cNvSpPr txBox="true"/>
            <p:nvPr/>
          </p:nvSpPr>
          <p:spPr>
            <a:xfrm>
              <a:off x="0" y="-38100"/>
              <a:ext cx="4311221" cy="2549819"/>
            </a:xfrm>
            <a:prstGeom prst="rect">
              <a:avLst/>
            </a:prstGeom>
          </p:spPr>
          <p:txBody>
            <a:bodyPr anchor="ctr" rtlCol="false" tIns="50800" lIns="50800" bIns="50800" rIns="50800"/>
            <a:lstStyle/>
            <a:p>
              <a:pPr algn="ctr">
                <a:lnSpc>
                  <a:spcPts val="2659"/>
                </a:lnSpc>
              </a:pPr>
            </a:p>
          </p:txBody>
        </p:sp>
      </p:grpSp>
      <p:graphicFrame>
        <p:nvGraphicFramePr>
          <p:cNvPr name="Table 5" id="5"/>
          <p:cNvGraphicFramePr>
            <a:graphicFrameLocks noGrp="true"/>
          </p:cNvGraphicFramePr>
          <p:nvPr/>
        </p:nvGraphicFramePr>
        <p:xfrm>
          <a:off x="1736135" y="1616850"/>
          <a:ext cx="15156243" cy="8219949"/>
        </p:xfrm>
        <a:graphic>
          <a:graphicData uri="http://schemas.openxmlformats.org/drawingml/2006/table">
            <a:tbl>
              <a:tblPr/>
              <a:tblGrid>
                <a:gridCol w="1971883"/>
                <a:gridCol w="5986292"/>
                <a:gridCol w="7198069"/>
              </a:tblGrid>
              <a:tr h="1110045">
                <a:tc>
                  <a:txBody>
                    <a:bodyPr anchor="t" rtlCol="false"/>
                    <a:lstStyle/>
                    <a:p>
                      <a:pPr algn="l">
                        <a:lnSpc>
                          <a:spcPts val="4899"/>
                        </a:lnSpc>
                        <a:defRPr/>
                      </a:pPr>
                      <a:r>
                        <a:rPr lang="en-US" sz="3499" b="true">
                          <a:solidFill>
                            <a:srgbClr val="80BB38"/>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ctr">
                        <a:lnSpc>
                          <a:spcPts val="4899"/>
                        </a:lnSpc>
                        <a:defRPr/>
                      </a:pPr>
                      <a:r>
                        <a:rPr lang="en-US" sz="3499" b="true">
                          <a:solidFill>
                            <a:srgbClr val="80BB38"/>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ctr">
                        <a:lnSpc>
                          <a:spcPts val="4899"/>
                        </a:lnSpc>
                        <a:defRPr/>
                      </a:pPr>
                      <a:r>
                        <a:rPr lang="en-US" sz="3499" b="true">
                          <a:solidFill>
                            <a:srgbClr val="80BB38"/>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2172243">
                <a:tc>
                  <a:txBody>
                    <a:bodyPr anchor="t" rtlCol="false"/>
                    <a:lstStyle/>
                    <a:p>
                      <a:pPr algn="ctr">
                        <a:lnSpc>
                          <a:spcPts val="5039"/>
                        </a:lnSpc>
                        <a:defRPr/>
                      </a:pPr>
                      <a:r>
                        <a:rPr lang="en-US" sz="3599" b="true">
                          <a:solidFill>
                            <a:srgbClr val="80BB38"/>
                          </a:solidFill>
                          <a:latin typeface="Times New Roman Bold"/>
                          <a:ea typeface="Times New Roman Bold"/>
                          <a:cs typeface="Times New Roman Bold"/>
                          <a:sym typeface="Times New Roman Bold"/>
                        </a:rPr>
                        <a:t>4/6/25</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b="true">
                          <a:solidFill>
                            <a:srgbClr val="80BB38"/>
                          </a:solidFill>
                          <a:latin typeface="Times New Roman Bold"/>
                          <a:ea typeface="Times New Roman Bold"/>
                          <a:cs typeface="Times New Roman Bold"/>
                          <a:sym typeface="Times New Roman Bold"/>
                        </a:rPr>
                        <a:t>TREE PLANTATION IN SCHOOL</a:t>
                      </a:r>
                      <a:endParaRPr lang="en-US" sz="1100"/>
                    </a:p>
                    <a:p>
                      <a:pPr algn="l">
                        <a:lnSpc>
                          <a:spcPts val="4480"/>
                        </a:lnSpc>
                      </a:pPr>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a:solidFill>
                            <a:srgbClr val="80BB38"/>
                          </a:solidFill>
                          <a:latin typeface="Times New Roman"/>
                          <a:ea typeface="Times New Roman"/>
                          <a:cs typeface="Times New Roman"/>
                          <a:sym typeface="Times New Roman"/>
                        </a:rPr>
                        <a:t>Learners will be able to reflect on “Tree Plantation”.</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2172243">
                <a:tc>
                  <a:txBody>
                    <a:bodyPr anchor="t" rtlCol="false"/>
                    <a:lstStyle/>
                    <a:p>
                      <a:pPr algn="ctr">
                        <a:lnSpc>
                          <a:spcPts val="5039"/>
                        </a:lnSpc>
                        <a:defRPr/>
                      </a:pPr>
                      <a:r>
                        <a:rPr lang="en-US" sz="3599" b="true">
                          <a:solidFill>
                            <a:srgbClr val="80BB38"/>
                          </a:solidFill>
                          <a:latin typeface="Times New Roman Bold"/>
                          <a:ea typeface="Times New Roman Bold"/>
                          <a:cs typeface="Times New Roman Bold"/>
                          <a:sym typeface="Times New Roman Bold"/>
                        </a:rPr>
                        <a:t>11/6/25</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b="true">
                          <a:solidFill>
                            <a:srgbClr val="80BB38"/>
                          </a:solidFill>
                          <a:latin typeface="Times New Roman Bold"/>
                          <a:ea typeface="Times New Roman Bold"/>
                          <a:cs typeface="Times New Roman Bold"/>
                          <a:sym typeface="Times New Roman Bold"/>
                        </a:rPr>
                        <a:t>LIFE ON LAND</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a:solidFill>
                            <a:srgbClr val="80BB38"/>
                          </a:solidFill>
                          <a:latin typeface="Times New Roman"/>
                          <a:ea typeface="Times New Roman"/>
                          <a:cs typeface="Times New Roman"/>
                          <a:sym typeface="Times New Roman"/>
                        </a:rPr>
                        <a:t>Learners will be able to write slogans and design posters incorporating the discussions made in class.</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2765417">
                <a:tc>
                  <a:txBody>
                    <a:bodyPr anchor="t" rtlCol="false"/>
                    <a:lstStyle/>
                    <a:p>
                      <a:pPr algn="ctr">
                        <a:lnSpc>
                          <a:spcPts val="5039"/>
                        </a:lnSpc>
                        <a:defRPr/>
                      </a:pPr>
                      <a:r>
                        <a:rPr lang="en-US" sz="3599" b="true">
                          <a:solidFill>
                            <a:srgbClr val="80BB38"/>
                          </a:solidFill>
                          <a:latin typeface="Times New Roman Bold"/>
                          <a:ea typeface="Times New Roman Bold"/>
                          <a:cs typeface="Times New Roman Bold"/>
                          <a:sym typeface="Times New Roman Bold"/>
                        </a:rPr>
                        <a:t>18/6/25</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b="true">
                          <a:solidFill>
                            <a:srgbClr val="80BB38"/>
                          </a:solidFill>
                          <a:latin typeface="Times New Roman Bold"/>
                          <a:ea typeface="Times New Roman Bold"/>
                          <a:cs typeface="Times New Roman Bold"/>
                          <a:sym typeface="Times New Roman Bold"/>
                        </a:rPr>
                        <a:t>SWACHH BHARA ABHIYAN</a:t>
                      </a:r>
                      <a:endParaRPr lang="en-US" sz="1100"/>
                    </a:p>
                    <a:p>
                      <a:pPr algn="l">
                        <a:lnSpc>
                          <a:spcPts val="4480"/>
                        </a:lnSpc>
                      </a:pPr>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r>
                        <a:rPr lang="en-US" sz="3200">
                          <a:solidFill>
                            <a:srgbClr val="80BB38"/>
                          </a:solidFill>
                          <a:latin typeface="Times New Roman"/>
                          <a:ea typeface="Times New Roman"/>
                          <a:cs typeface="Times New Roman"/>
                          <a:sym typeface="Times New Roman"/>
                        </a:rPr>
                        <a:t>Learners will be able to spread awareness among public – to encourage public participation and community involvement.</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bl>
          </a:graphicData>
        </a:graphic>
      </p:graphicFrame>
      <p:sp>
        <p:nvSpPr>
          <p:cNvPr name="Freeform 6" id="6"/>
          <p:cNvSpPr/>
          <p:nvPr/>
        </p:nvSpPr>
        <p:spPr>
          <a:xfrm flipH="false" flipV="false" rot="0">
            <a:off x="15735728" y="550629"/>
            <a:ext cx="2313300" cy="2132442"/>
          </a:xfrm>
          <a:custGeom>
            <a:avLst/>
            <a:gdLst/>
            <a:ahLst/>
            <a:cxnLst/>
            <a:rect r="r" b="b" t="t" l="l"/>
            <a:pathLst>
              <a:path h="2132442" w="2313300">
                <a:moveTo>
                  <a:pt x="0" y="0"/>
                </a:moveTo>
                <a:lnTo>
                  <a:pt x="2313300" y="0"/>
                </a:lnTo>
                <a:lnTo>
                  <a:pt x="2313300" y="2132442"/>
                </a:lnTo>
                <a:lnTo>
                  <a:pt x="0" y="21324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1603163">
            <a:off x="42925" y="97517"/>
            <a:ext cx="2266154" cy="1862366"/>
          </a:xfrm>
          <a:custGeom>
            <a:avLst/>
            <a:gdLst/>
            <a:ahLst/>
            <a:cxnLst/>
            <a:rect r="r" b="b" t="t" l="l"/>
            <a:pathLst>
              <a:path h="1862366" w="2266154">
                <a:moveTo>
                  <a:pt x="0" y="0"/>
                </a:moveTo>
                <a:lnTo>
                  <a:pt x="2266153" y="0"/>
                </a:lnTo>
                <a:lnTo>
                  <a:pt x="2266153" y="1862366"/>
                </a:lnTo>
                <a:lnTo>
                  <a:pt x="0" y="18623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0" y="9488978"/>
            <a:ext cx="7315200" cy="798022"/>
          </a:xfrm>
          <a:custGeom>
            <a:avLst/>
            <a:gdLst/>
            <a:ahLst/>
            <a:cxnLst/>
            <a:rect r="r" b="b" t="t" l="l"/>
            <a:pathLst>
              <a:path h="798022" w="7315200">
                <a:moveTo>
                  <a:pt x="0" y="0"/>
                </a:moveTo>
                <a:lnTo>
                  <a:pt x="7315200" y="0"/>
                </a:lnTo>
                <a:lnTo>
                  <a:pt x="7315200" y="798022"/>
                </a:lnTo>
                <a:lnTo>
                  <a:pt x="0" y="7980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4467906" y="3802472"/>
            <a:ext cx="2971184" cy="918366"/>
          </a:xfrm>
          <a:custGeom>
            <a:avLst/>
            <a:gdLst/>
            <a:ahLst/>
            <a:cxnLst/>
            <a:rect r="r" b="b" t="t" l="l"/>
            <a:pathLst>
              <a:path h="918366" w="2971184">
                <a:moveTo>
                  <a:pt x="0" y="0"/>
                </a:moveTo>
                <a:lnTo>
                  <a:pt x="2971183" y="0"/>
                </a:lnTo>
                <a:lnTo>
                  <a:pt x="2971183" y="918366"/>
                </a:lnTo>
                <a:lnTo>
                  <a:pt x="0" y="91836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3055316" y="638350"/>
            <a:ext cx="1717542" cy="780701"/>
          </a:xfrm>
          <a:custGeom>
            <a:avLst/>
            <a:gdLst/>
            <a:ahLst/>
            <a:cxnLst/>
            <a:rect r="r" b="b" t="t" l="l"/>
            <a:pathLst>
              <a:path h="780701" w="1717542">
                <a:moveTo>
                  <a:pt x="0" y="0"/>
                </a:moveTo>
                <a:lnTo>
                  <a:pt x="1717541" y="0"/>
                </a:lnTo>
                <a:lnTo>
                  <a:pt x="1717541" y="780700"/>
                </a:lnTo>
                <a:lnTo>
                  <a:pt x="0" y="7807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37521" y="4261655"/>
            <a:ext cx="2132442" cy="2132442"/>
          </a:xfrm>
          <a:custGeom>
            <a:avLst/>
            <a:gdLst/>
            <a:ahLst/>
            <a:cxnLst/>
            <a:rect r="r" b="b" t="t" l="l"/>
            <a:pathLst>
              <a:path h="2132442" w="2132442">
                <a:moveTo>
                  <a:pt x="0" y="0"/>
                </a:moveTo>
                <a:lnTo>
                  <a:pt x="2132442" y="0"/>
                </a:lnTo>
                <a:lnTo>
                  <a:pt x="2132442" y="2132442"/>
                </a:lnTo>
                <a:lnTo>
                  <a:pt x="0" y="21324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4912668" y="300117"/>
            <a:ext cx="9937970" cy="1076325"/>
          </a:xfrm>
          <a:prstGeom prst="rect">
            <a:avLst/>
          </a:prstGeom>
        </p:spPr>
        <p:txBody>
          <a:bodyPr anchor="t" rtlCol="false" tIns="0" lIns="0" bIns="0" rIns="0">
            <a:spAutoFit/>
          </a:bodyPr>
          <a:lstStyle/>
          <a:p>
            <a:pPr algn="l" marL="0" indent="0" lvl="0">
              <a:lnSpc>
                <a:spcPts val="8520"/>
              </a:lnSpc>
              <a:spcBef>
                <a:spcPct val="0"/>
              </a:spcBef>
            </a:pPr>
            <a:r>
              <a:rPr lang="en-US" sz="7100">
                <a:solidFill>
                  <a:srgbClr val="000000"/>
                </a:solidFill>
                <a:latin typeface="Bogart"/>
                <a:ea typeface="Bogart"/>
                <a:cs typeface="Bogart"/>
                <a:sym typeface="Bogart"/>
              </a:rPr>
              <a:t>VOLUNTEERING CLUB</a:t>
            </a:r>
          </a:p>
        </p:txBody>
      </p:sp>
      <p:sp>
        <p:nvSpPr>
          <p:cNvPr name="TextBox 13" id="13"/>
          <p:cNvSpPr txBox="true"/>
          <p:nvPr/>
        </p:nvSpPr>
        <p:spPr>
          <a:xfrm rot="0">
            <a:off x="9729392" y="1095574"/>
            <a:ext cx="5541057" cy="580278"/>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OPTIONAL (CLASS VI TO X)</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2028" r="0" b="-82028"/>
            </a:stretch>
          </a:blipFill>
        </p:spPr>
      </p:sp>
      <p:sp>
        <p:nvSpPr>
          <p:cNvPr name="Freeform 3" id="3"/>
          <p:cNvSpPr/>
          <p:nvPr/>
        </p:nvSpPr>
        <p:spPr>
          <a:xfrm flipH="false" flipV="false" rot="0">
            <a:off x="65802" y="286379"/>
            <a:ext cx="18724072" cy="12342159"/>
          </a:xfrm>
          <a:custGeom>
            <a:avLst/>
            <a:gdLst/>
            <a:ahLst/>
            <a:cxnLst/>
            <a:rect r="r" b="b" t="t" l="l"/>
            <a:pathLst>
              <a:path h="12342159" w="18724072">
                <a:moveTo>
                  <a:pt x="0" y="0"/>
                </a:moveTo>
                <a:lnTo>
                  <a:pt x="18724072" y="0"/>
                </a:lnTo>
                <a:lnTo>
                  <a:pt x="18724072" y="12342160"/>
                </a:lnTo>
                <a:lnTo>
                  <a:pt x="0" y="12342160"/>
                </a:lnTo>
                <a:lnTo>
                  <a:pt x="0" y="0"/>
                </a:lnTo>
                <a:close/>
              </a:path>
            </a:pathLst>
          </a:custGeom>
          <a:blipFill>
            <a:blip r:embed="rId3"/>
            <a:stretch>
              <a:fillRect l="0" t="0" r="0" b="-8640"/>
            </a:stretch>
          </a:blipFill>
        </p:spPr>
      </p:sp>
      <p:sp>
        <p:nvSpPr>
          <p:cNvPr name="Freeform 4" id="4"/>
          <p:cNvSpPr/>
          <p:nvPr/>
        </p:nvSpPr>
        <p:spPr>
          <a:xfrm flipH="false" flipV="false" rot="-5400000">
            <a:off x="3509411" y="1315978"/>
            <a:ext cx="9942142" cy="7134161"/>
          </a:xfrm>
          <a:custGeom>
            <a:avLst/>
            <a:gdLst/>
            <a:ahLst/>
            <a:cxnLst/>
            <a:rect r="r" b="b" t="t" l="l"/>
            <a:pathLst>
              <a:path h="7134161" w="9942142">
                <a:moveTo>
                  <a:pt x="0" y="0"/>
                </a:moveTo>
                <a:lnTo>
                  <a:pt x="9942142" y="0"/>
                </a:lnTo>
                <a:lnTo>
                  <a:pt x="9942142" y="7134162"/>
                </a:lnTo>
                <a:lnTo>
                  <a:pt x="0" y="7134162"/>
                </a:lnTo>
                <a:lnTo>
                  <a:pt x="0" y="0"/>
                </a:lnTo>
                <a:close/>
              </a:path>
            </a:pathLst>
          </a:custGeom>
          <a:blipFill>
            <a:blip r:embed="rId4">
              <a:extLst>
                <a:ext uri="{96DAC541-7B7A-43D3-8B79-37D633B846F1}">
                  <asvg:svgBlip xmlns:asvg="http://schemas.microsoft.com/office/drawing/2016/SVG/main" r:embed="rId5"/>
                </a:ext>
              </a:extLst>
            </a:blip>
            <a:stretch>
              <a:fillRect l="0" t="-43257" r="0" b="-65131"/>
            </a:stretch>
          </a:blipFill>
        </p:spPr>
      </p:sp>
      <p:sp>
        <p:nvSpPr>
          <p:cNvPr name="Freeform 5" id="5"/>
          <p:cNvSpPr/>
          <p:nvPr/>
        </p:nvSpPr>
        <p:spPr>
          <a:xfrm flipH="true" flipV="false" rot="0">
            <a:off x="849461" y="7762536"/>
            <a:ext cx="1557316" cy="1157254"/>
          </a:xfrm>
          <a:custGeom>
            <a:avLst/>
            <a:gdLst/>
            <a:ahLst/>
            <a:cxnLst/>
            <a:rect r="r" b="b" t="t" l="l"/>
            <a:pathLst>
              <a:path h="1157254" w="1557316">
                <a:moveTo>
                  <a:pt x="1557315" y="0"/>
                </a:moveTo>
                <a:lnTo>
                  <a:pt x="0" y="0"/>
                </a:lnTo>
                <a:lnTo>
                  <a:pt x="0" y="1157253"/>
                </a:lnTo>
                <a:lnTo>
                  <a:pt x="1557315" y="1157253"/>
                </a:lnTo>
                <a:lnTo>
                  <a:pt x="1557315" y="0"/>
                </a:lnTo>
                <a:close/>
              </a:path>
            </a:pathLst>
          </a:custGeom>
          <a:blipFill>
            <a:blip r:embed="rId6">
              <a:extLst>
                <a:ext uri="{96DAC541-7B7A-43D3-8B79-37D633B846F1}">
                  <asvg:svgBlip xmlns:asvg="http://schemas.microsoft.com/office/drawing/2016/SVG/main" r:embed="rId7"/>
                </a:ext>
              </a:extLst>
            </a:blip>
            <a:stretch>
              <a:fillRect l="0" t="0" r="-20011" b="-865"/>
            </a:stretch>
          </a:blipFill>
        </p:spPr>
      </p:sp>
      <p:graphicFrame>
        <p:nvGraphicFramePr>
          <p:cNvPr name="Table 6" id="6"/>
          <p:cNvGraphicFramePr>
            <a:graphicFrameLocks noGrp="true"/>
          </p:cNvGraphicFramePr>
          <p:nvPr/>
        </p:nvGraphicFramePr>
        <p:xfrm>
          <a:off x="1880357" y="1458741"/>
          <a:ext cx="13532309" cy="8056838"/>
        </p:xfrm>
        <a:graphic>
          <a:graphicData uri="http://schemas.openxmlformats.org/drawingml/2006/table">
            <a:tbl>
              <a:tblPr/>
              <a:tblGrid>
                <a:gridCol w="1972479"/>
                <a:gridCol w="5115466"/>
                <a:gridCol w="6444365"/>
              </a:tblGrid>
              <a:tr h="1732216">
                <a:tc>
                  <a:txBody>
                    <a:bodyPr anchor="t" rtlCol="false"/>
                    <a:lstStyle/>
                    <a:p>
                      <a:pPr algn="l">
                        <a:lnSpc>
                          <a:spcPts val="4899"/>
                        </a:lnSpc>
                        <a:defRPr/>
                      </a:pPr>
                      <a:r>
                        <a:rPr lang="en-US" sz="3499" b="true">
                          <a:solidFill>
                            <a:srgbClr val="FFFFFF"/>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ctr">
                        <a:lnSpc>
                          <a:spcPts val="4899"/>
                        </a:lnSpc>
                        <a:defRPr/>
                      </a:pPr>
                      <a:r>
                        <a:rPr lang="en-US" sz="3499" b="true">
                          <a:solidFill>
                            <a:srgbClr val="FFFFFF"/>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ctr">
                        <a:lnSpc>
                          <a:spcPts val="4899"/>
                        </a:lnSpc>
                        <a:defRPr/>
                      </a:pPr>
                      <a:r>
                        <a:rPr lang="en-US" sz="3499" b="true">
                          <a:solidFill>
                            <a:srgbClr val="FFFFFF"/>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1689231">
                <a:tc>
                  <a:txBody>
                    <a:bodyPr anchor="t" rtlCol="false"/>
                    <a:lstStyle/>
                    <a:p>
                      <a:pPr algn="ctr">
                        <a:lnSpc>
                          <a:spcPts val="5039"/>
                        </a:lnSpc>
                        <a:defRPr/>
                      </a:pPr>
                      <a:r>
                        <a:rPr lang="en-US" sz="3599" b="true">
                          <a:solidFill>
                            <a:srgbClr val="FFFFFF"/>
                          </a:solidFill>
                          <a:latin typeface="Times New Roman Bold"/>
                          <a:ea typeface="Times New Roman Bold"/>
                          <a:cs typeface="Times New Roman Bold"/>
                          <a:sym typeface="Times New Roman Bold"/>
                        </a:rPr>
                        <a:t>4/6/25</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2554501">
                <a:tc>
                  <a:txBody>
                    <a:bodyPr anchor="t" rtlCol="false"/>
                    <a:lstStyle/>
                    <a:p>
                      <a:pPr algn="ctr">
                        <a:lnSpc>
                          <a:spcPts val="5039"/>
                        </a:lnSpc>
                        <a:defRPr/>
                      </a:pPr>
                      <a:r>
                        <a:rPr lang="en-US" sz="3599" b="true">
                          <a:solidFill>
                            <a:srgbClr val="FFFFFF"/>
                          </a:solidFill>
                          <a:latin typeface="Times New Roman Bold"/>
                          <a:ea typeface="Times New Roman Bold"/>
                          <a:cs typeface="Times New Roman Bold"/>
                          <a:sym typeface="Times New Roman Bold"/>
                        </a:rPr>
                        <a:t>11/6/25</a:t>
                      </a: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endParaRPr lang="en-US" sz="1100"/>
                    </a:p>
                  </a:txBody>
                  <a:tcPr marL="190500" marR="190500" marT="190500" marB="190500" anchor="ctr">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r h="2080890">
                <a:tc>
                  <a:txBody>
                    <a:bodyPr anchor="t" rtlCol="false"/>
                    <a:lstStyle/>
                    <a:p>
                      <a:pPr algn="ctr">
                        <a:lnSpc>
                          <a:spcPts val="5039"/>
                        </a:lnSpc>
                        <a:defRPr/>
                      </a:pPr>
                      <a:r>
                        <a:rPr lang="en-US" sz="3599" b="true">
                          <a:solidFill>
                            <a:srgbClr val="FFFFFF"/>
                          </a:solidFill>
                          <a:latin typeface="Times New Roman Bold"/>
                          <a:ea typeface="Times New Roman Bold"/>
                          <a:cs typeface="Times New Roman Bold"/>
                          <a:sym typeface="Times New Roman Bold"/>
                        </a:rPr>
                        <a:t>18/6/25</a:t>
                      </a: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c>
                  <a:txBody>
                    <a:bodyPr anchor="t" rtlCol="false"/>
                    <a:lstStyle/>
                    <a:p>
                      <a:pPr algn="l">
                        <a:lnSpc>
                          <a:spcPts val="4480"/>
                        </a:lnSpc>
                        <a:defRPr/>
                      </a:pPr>
                      <a:endParaRPr lang="en-US" sz="1100"/>
                    </a:p>
                  </a:txBody>
                  <a:tcPr marL="190500" marR="190500" marT="190500" marB="190500" anchor="t">
                    <a:lnL cmpd="sng" algn="ctr" cap="flat" w="38100">
                      <a:solidFill>
                        <a:srgbClr val="802028"/>
                      </a:solidFill>
                      <a:prstDash val="solid"/>
                      <a:round/>
                      <a:headEnd type="none" w="med" len="med"/>
                      <a:tailEnd type="none" w="med" len="med"/>
                    </a:lnL>
                    <a:lnR cmpd="sng" algn="ctr" cap="flat" w="38100">
                      <a:solidFill>
                        <a:srgbClr val="802028"/>
                      </a:solidFill>
                      <a:prstDash val="solid"/>
                      <a:round/>
                      <a:headEnd type="none" w="med" len="med"/>
                      <a:tailEnd type="none" w="med" len="med"/>
                    </a:lnR>
                    <a:lnT cmpd="sng" algn="ctr" cap="flat" w="38100">
                      <a:solidFill>
                        <a:srgbClr val="802028"/>
                      </a:solidFill>
                      <a:prstDash val="solid"/>
                      <a:round/>
                      <a:headEnd type="none" w="med" len="med"/>
                      <a:tailEnd type="none" w="med" len="med"/>
                    </a:lnT>
                    <a:lnB cmpd="sng" algn="ctr" cap="flat" w="38100">
                      <a:solidFill>
                        <a:srgbClr val="802028"/>
                      </a:solidFill>
                      <a:prstDash val="solid"/>
                      <a:round/>
                      <a:headEnd type="none" w="med" len="med"/>
                      <a:tailEnd type="none" w="med" len="med"/>
                    </a:lnB>
                  </a:tcPr>
                </a:tc>
              </a:tr>
            </a:tbl>
          </a:graphicData>
        </a:graphic>
      </p:graphicFrame>
      <p:sp>
        <p:nvSpPr>
          <p:cNvPr name="Freeform 7" id="7"/>
          <p:cNvSpPr/>
          <p:nvPr/>
        </p:nvSpPr>
        <p:spPr>
          <a:xfrm flipH="false" flipV="false" rot="0">
            <a:off x="3852571" y="7624967"/>
            <a:ext cx="5038055" cy="974457"/>
          </a:xfrm>
          <a:custGeom>
            <a:avLst/>
            <a:gdLst/>
            <a:ahLst/>
            <a:cxnLst/>
            <a:rect r="r" b="b" t="t" l="l"/>
            <a:pathLst>
              <a:path h="974457" w="5038055">
                <a:moveTo>
                  <a:pt x="0" y="0"/>
                </a:moveTo>
                <a:lnTo>
                  <a:pt x="5038056" y="0"/>
                </a:lnTo>
                <a:lnTo>
                  <a:pt x="5038056" y="974456"/>
                </a:lnTo>
                <a:lnTo>
                  <a:pt x="0" y="974456"/>
                </a:lnTo>
                <a:lnTo>
                  <a:pt x="0" y="0"/>
                </a:lnTo>
                <a:close/>
              </a:path>
            </a:pathLst>
          </a:custGeom>
          <a:blipFill>
            <a:blip r:embed="rId8"/>
            <a:stretch>
              <a:fillRect l="-3801" t="0" r="-6205" b="0"/>
            </a:stretch>
          </a:blipFill>
        </p:spPr>
      </p:sp>
      <p:sp>
        <p:nvSpPr>
          <p:cNvPr name="Freeform 8" id="8"/>
          <p:cNvSpPr/>
          <p:nvPr/>
        </p:nvSpPr>
        <p:spPr>
          <a:xfrm flipH="false" flipV="false" rot="0">
            <a:off x="9821626" y="7624967"/>
            <a:ext cx="4838370" cy="1768727"/>
          </a:xfrm>
          <a:custGeom>
            <a:avLst/>
            <a:gdLst/>
            <a:ahLst/>
            <a:cxnLst/>
            <a:rect r="r" b="b" t="t" l="l"/>
            <a:pathLst>
              <a:path h="1768727" w="4838370">
                <a:moveTo>
                  <a:pt x="0" y="0"/>
                </a:moveTo>
                <a:lnTo>
                  <a:pt x="4838370" y="0"/>
                </a:lnTo>
                <a:lnTo>
                  <a:pt x="4838370" y="1768727"/>
                </a:lnTo>
                <a:lnTo>
                  <a:pt x="0" y="1768727"/>
                </a:lnTo>
                <a:lnTo>
                  <a:pt x="0" y="0"/>
                </a:lnTo>
                <a:close/>
              </a:path>
            </a:pathLst>
          </a:custGeom>
          <a:blipFill>
            <a:blip r:embed="rId9"/>
            <a:stretch>
              <a:fillRect l="-3991" t="-835" r="0" b="-10617"/>
            </a:stretch>
          </a:blipFill>
        </p:spPr>
      </p:sp>
      <p:sp>
        <p:nvSpPr>
          <p:cNvPr name="Freeform 9" id="9"/>
          <p:cNvSpPr/>
          <p:nvPr/>
        </p:nvSpPr>
        <p:spPr>
          <a:xfrm flipH="false" flipV="false" rot="0">
            <a:off x="10215771" y="5046703"/>
            <a:ext cx="3201330" cy="2222480"/>
          </a:xfrm>
          <a:custGeom>
            <a:avLst/>
            <a:gdLst/>
            <a:ahLst/>
            <a:cxnLst/>
            <a:rect r="r" b="b" t="t" l="l"/>
            <a:pathLst>
              <a:path h="2222480" w="3201330">
                <a:moveTo>
                  <a:pt x="0" y="0"/>
                </a:moveTo>
                <a:lnTo>
                  <a:pt x="3201330" y="0"/>
                </a:lnTo>
                <a:lnTo>
                  <a:pt x="3201330" y="2222480"/>
                </a:lnTo>
                <a:lnTo>
                  <a:pt x="0" y="2222480"/>
                </a:lnTo>
                <a:lnTo>
                  <a:pt x="0" y="0"/>
                </a:lnTo>
                <a:close/>
              </a:path>
            </a:pathLst>
          </a:custGeom>
          <a:blipFill>
            <a:blip r:embed="rId10"/>
            <a:stretch>
              <a:fillRect l="0" t="-2657" r="0" b="0"/>
            </a:stretch>
          </a:blipFill>
        </p:spPr>
      </p:sp>
      <p:sp>
        <p:nvSpPr>
          <p:cNvPr name="Freeform 10" id="10"/>
          <p:cNvSpPr/>
          <p:nvPr/>
        </p:nvSpPr>
        <p:spPr>
          <a:xfrm flipH="false" flipV="false" rot="0">
            <a:off x="3984413" y="5358646"/>
            <a:ext cx="4774371" cy="1277681"/>
          </a:xfrm>
          <a:custGeom>
            <a:avLst/>
            <a:gdLst/>
            <a:ahLst/>
            <a:cxnLst/>
            <a:rect r="r" b="b" t="t" l="l"/>
            <a:pathLst>
              <a:path h="1277681" w="4774371">
                <a:moveTo>
                  <a:pt x="0" y="0"/>
                </a:moveTo>
                <a:lnTo>
                  <a:pt x="4774371" y="0"/>
                </a:lnTo>
                <a:lnTo>
                  <a:pt x="4774371" y="1277681"/>
                </a:lnTo>
                <a:lnTo>
                  <a:pt x="0" y="1277681"/>
                </a:lnTo>
                <a:lnTo>
                  <a:pt x="0" y="0"/>
                </a:lnTo>
                <a:close/>
              </a:path>
            </a:pathLst>
          </a:custGeom>
          <a:blipFill>
            <a:blip r:embed="rId11"/>
            <a:stretch>
              <a:fillRect l="-568" t="0" r="-568" b="0"/>
            </a:stretch>
          </a:blipFill>
        </p:spPr>
      </p:sp>
      <p:sp>
        <p:nvSpPr>
          <p:cNvPr name="Freeform 11" id="11"/>
          <p:cNvSpPr/>
          <p:nvPr/>
        </p:nvSpPr>
        <p:spPr>
          <a:xfrm flipH="false" flipV="false" rot="0">
            <a:off x="4828640" y="3311893"/>
            <a:ext cx="3739108" cy="1134883"/>
          </a:xfrm>
          <a:custGeom>
            <a:avLst/>
            <a:gdLst/>
            <a:ahLst/>
            <a:cxnLst/>
            <a:rect r="r" b="b" t="t" l="l"/>
            <a:pathLst>
              <a:path h="1134883" w="3739108">
                <a:moveTo>
                  <a:pt x="0" y="0"/>
                </a:moveTo>
                <a:lnTo>
                  <a:pt x="3739108" y="0"/>
                </a:lnTo>
                <a:lnTo>
                  <a:pt x="3739108" y="1134883"/>
                </a:lnTo>
                <a:lnTo>
                  <a:pt x="0" y="1134883"/>
                </a:lnTo>
                <a:lnTo>
                  <a:pt x="0" y="0"/>
                </a:lnTo>
                <a:close/>
              </a:path>
            </a:pathLst>
          </a:custGeom>
          <a:blipFill>
            <a:blip r:embed="rId12"/>
            <a:stretch>
              <a:fillRect l="0" t="-23223" r="0" b="-6830"/>
            </a:stretch>
          </a:blipFill>
        </p:spPr>
      </p:sp>
      <p:sp>
        <p:nvSpPr>
          <p:cNvPr name="Freeform 12" id="12"/>
          <p:cNvSpPr/>
          <p:nvPr/>
        </p:nvSpPr>
        <p:spPr>
          <a:xfrm flipH="false" flipV="false" rot="0">
            <a:off x="10243013" y="3203525"/>
            <a:ext cx="3609100" cy="1679534"/>
          </a:xfrm>
          <a:custGeom>
            <a:avLst/>
            <a:gdLst/>
            <a:ahLst/>
            <a:cxnLst/>
            <a:rect r="r" b="b" t="t" l="l"/>
            <a:pathLst>
              <a:path h="1679534" w="3609100">
                <a:moveTo>
                  <a:pt x="0" y="0"/>
                </a:moveTo>
                <a:lnTo>
                  <a:pt x="3609099" y="0"/>
                </a:lnTo>
                <a:lnTo>
                  <a:pt x="3609099" y="1679534"/>
                </a:lnTo>
                <a:lnTo>
                  <a:pt x="0" y="1679534"/>
                </a:lnTo>
                <a:lnTo>
                  <a:pt x="0" y="0"/>
                </a:lnTo>
                <a:close/>
              </a:path>
            </a:pathLst>
          </a:custGeom>
          <a:blipFill>
            <a:blip r:embed="rId13"/>
            <a:stretch>
              <a:fillRect l="-1505" t="-2695" r="0" b="0"/>
            </a:stretch>
          </a:blipFill>
        </p:spPr>
      </p:sp>
      <p:sp>
        <p:nvSpPr>
          <p:cNvPr name="Freeform 13" id="13"/>
          <p:cNvSpPr/>
          <p:nvPr/>
        </p:nvSpPr>
        <p:spPr>
          <a:xfrm flipH="false" flipV="false" rot="0">
            <a:off x="2879487" y="286379"/>
            <a:ext cx="10272111" cy="742321"/>
          </a:xfrm>
          <a:custGeom>
            <a:avLst/>
            <a:gdLst/>
            <a:ahLst/>
            <a:cxnLst/>
            <a:rect r="r" b="b" t="t" l="l"/>
            <a:pathLst>
              <a:path h="742321" w="10272111">
                <a:moveTo>
                  <a:pt x="0" y="0"/>
                </a:moveTo>
                <a:lnTo>
                  <a:pt x="10272111" y="0"/>
                </a:lnTo>
                <a:lnTo>
                  <a:pt x="10272111" y="742321"/>
                </a:lnTo>
                <a:lnTo>
                  <a:pt x="0" y="742321"/>
                </a:lnTo>
                <a:lnTo>
                  <a:pt x="0" y="0"/>
                </a:lnTo>
                <a:close/>
              </a:path>
            </a:pathLst>
          </a:custGeom>
          <a:blipFill>
            <a:blip r:embed="rId14"/>
            <a:stretch>
              <a:fillRect l="0" t="0" r="0" b="0"/>
            </a:stretch>
          </a:blipFill>
        </p:spPr>
      </p:sp>
      <p:sp>
        <p:nvSpPr>
          <p:cNvPr name="Freeform 14" id="14"/>
          <p:cNvSpPr/>
          <p:nvPr/>
        </p:nvSpPr>
        <p:spPr>
          <a:xfrm flipH="false" flipV="false" rot="0">
            <a:off x="0" y="0"/>
            <a:ext cx="2879487" cy="2253199"/>
          </a:xfrm>
          <a:custGeom>
            <a:avLst/>
            <a:gdLst/>
            <a:ahLst/>
            <a:cxnLst/>
            <a:rect r="r" b="b" t="t" l="l"/>
            <a:pathLst>
              <a:path h="2253199" w="2879487">
                <a:moveTo>
                  <a:pt x="0" y="0"/>
                </a:moveTo>
                <a:lnTo>
                  <a:pt x="2879487" y="0"/>
                </a:lnTo>
                <a:lnTo>
                  <a:pt x="2879487" y="2253199"/>
                </a:lnTo>
                <a:lnTo>
                  <a:pt x="0" y="2253199"/>
                </a:lnTo>
                <a:lnTo>
                  <a:pt x="0" y="0"/>
                </a:lnTo>
                <a:close/>
              </a:path>
            </a:pathLst>
          </a:custGeom>
          <a:blipFill>
            <a:blip r:embed="rId15"/>
            <a:stretch>
              <a:fillRect l="0" t="0" r="0" b="0"/>
            </a:stretch>
          </a:blipFill>
        </p:spPr>
      </p:sp>
      <p:sp>
        <p:nvSpPr>
          <p:cNvPr name="Freeform 15" id="15"/>
          <p:cNvSpPr/>
          <p:nvPr/>
        </p:nvSpPr>
        <p:spPr>
          <a:xfrm flipH="false" flipV="false" rot="0">
            <a:off x="15412667" y="1271424"/>
            <a:ext cx="2671105" cy="1495819"/>
          </a:xfrm>
          <a:custGeom>
            <a:avLst/>
            <a:gdLst/>
            <a:ahLst/>
            <a:cxnLst/>
            <a:rect r="r" b="b" t="t" l="l"/>
            <a:pathLst>
              <a:path h="1495819" w="2671105">
                <a:moveTo>
                  <a:pt x="0" y="0"/>
                </a:moveTo>
                <a:lnTo>
                  <a:pt x="2671104" y="0"/>
                </a:lnTo>
                <a:lnTo>
                  <a:pt x="2671104" y="1495819"/>
                </a:lnTo>
                <a:lnTo>
                  <a:pt x="0" y="1495819"/>
                </a:lnTo>
                <a:lnTo>
                  <a:pt x="0" y="0"/>
                </a:lnTo>
                <a:close/>
              </a:path>
            </a:pathLst>
          </a:custGeom>
          <a:blipFill>
            <a:blip r:embed="rId16"/>
            <a:stretch>
              <a:fillRect l="0" t="0" r="0" b="0"/>
            </a:stretch>
          </a:blipFill>
        </p:spPr>
      </p:sp>
      <p:sp>
        <p:nvSpPr>
          <p:cNvPr name="TextBox 16" id="16"/>
          <p:cNvSpPr txBox="true"/>
          <p:nvPr/>
        </p:nvSpPr>
        <p:spPr>
          <a:xfrm rot="0">
            <a:off x="10812862" y="947947"/>
            <a:ext cx="5633331" cy="580278"/>
          </a:xfrm>
          <a:prstGeom prst="rect">
            <a:avLst/>
          </a:prstGeom>
        </p:spPr>
        <p:txBody>
          <a:bodyPr anchor="t" rtlCol="false" tIns="0" lIns="0" bIns="0" rIns="0">
            <a:spAutoFit/>
          </a:bodyPr>
          <a:lstStyle/>
          <a:p>
            <a:pPr algn="ctr">
              <a:lnSpc>
                <a:spcPts val="4759"/>
              </a:lnSpc>
            </a:pPr>
            <a:r>
              <a:rPr lang="en-US" sz="3399" b="true">
                <a:solidFill>
                  <a:srgbClr val="EFECE0"/>
                </a:solidFill>
                <a:latin typeface="Canva Sans Bold"/>
                <a:ea typeface="Canva Sans Bold"/>
                <a:cs typeface="Canva Sans Bold"/>
                <a:sym typeface="Canva Sans Bold"/>
              </a:rPr>
              <a:t>OPTIONAL (CLASS VI TO X)</a:t>
            </a:r>
          </a:p>
        </p:txBody>
      </p:sp>
    </p:spTree>
  </p:cSld>
  <p:clrMapOvr>
    <a:masterClrMapping/>
  </p:clrMapOvr>
  <p:transition spd="slow">
    <p:cover dir="l"/>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A4C09"/>
        </a:solidFill>
      </p:bgPr>
    </p:bg>
    <p:spTree>
      <p:nvGrpSpPr>
        <p:cNvPr id="1" name=""/>
        <p:cNvGrpSpPr/>
        <p:nvPr/>
      </p:nvGrpSpPr>
      <p:grpSpPr>
        <a:xfrm>
          <a:off x="0" y="0"/>
          <a:ext cx="0" cy="0"/>
          <a:chOff x="0" y="0"/>
          <a:chExt cx="0" cy="0"/>
        </a:xfrm>
      </p:grpSpPr>
      <p:sp>
        <p:nvSpPr>
          <p:cNvPr name="Freeform 2" id="2"/>
          <p:cNvSpPr/>
          <p:nvPr/>
        </p:nvSpPr>
        <p:spPr>
          <a:xfrm flipH="false" flipV="false" rot="0">
            <a:off x="6124241" y="-1903268"/>
            <a:ext cx="4882487" cy="4114800"/>
          </a:xfrm>
          <a:custGeom>
            <a:avLst/>
            <a:gdLst/>
            <a:ahLst/>
            <a:cxnLst/>
            <a:rect r="r" b="b" t="t" l="l"/>
            <a:pathLst>
              <a:path h="4114800" w="4882487">
                <a:moveTo>
                  <a:pt x="0" y="0"/>
                </a:moveTo>
                <a:lnTo>
                  <a:pt x="4882487" y="0"/>
                </a:lnTo>
                <a:lnTo>
                  <a:pt x="488248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87480" y="8174029"/>
            <a:ext cx="2543640" cy="2555352"/>
          </a:xfrm>
          <a:custGeom>
            <a:avLst/>
            <a:gdLst/>
            <a:ahLst/>
            <a:cxnLst/>
            <a:rect r="r" b="b" t="t" l="l"/>
            <a:pathLst>
              <a:path h="2555352" w="2543640">
                <a:moveTo>
                  <a:pt x="0" y="0"/>
                </a:moveTo>
                <a:lnTo>
                  <a:pt x="2543640" y="0"/>
                </a:lnTo>
                <a:lnTo>
                  <a:pt x="2543640" y="2555352"/>
                </a:lnTo>
                <a:lnTo>
                  <a:pt x="0" y="2555352"/>
                </a:lnTo>
                <a:lnTo>
                  <a:pt x="0" y="0"/>
                </a:lnTo>
                <a:close/>
              </a:path>
            </a:pathLst>
          </a:custGeom>
          <a:blipFill>
            <a:blip r:embed="rId4"/>
            <a:stretch>
              <a:fillRect l="0" t="0" r="0" b="0"/>
            </a:stretch>
          </a:blipFill>
        </p:spPr>
      </p:sp>
      <p:sp>
        <p:nvSpPr>
          <p:cNvPr name="Freeform 4" id="4"/>
          <p:cNvSpPr/>
          <p:nvPr/>
        </p:nvSpPr>
        <p:spPr>
          <a:xfrm flipH="false" flipV="false" rot="-407632">
            <a:off x="15304740" y="5259062"/>
            <a:ext cx="2143936" cy="3204253"/>
          </a:xfrm>
          <a:custGeom>
            <a:avLst/>
            <a:gdLst/>
            <a:ahLst/>
            <a:cxnLst/>
            <a:rect r="r" b="b" t="t" l="l"/>
            <a:pathLst>
              <a:path h="3204253" w="2143936">
                <a:moveTo>
                  <a:pt x="0" y="0"/>
                </a:moveTo>
                <a:lnTo>
                  <a:pt x="2143936" y="0"/>
                </a:lnTo>
                <a:lnTo>
                  <a:pt x="2143936" y="3204252"/>
                </a:lnTo>
                <a:lnTo>
                  <a:pt x="0" y="3204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0" y="8713012"/>
            <a:ext cx="1845828" cy="1573988"/>
          </a:xfrm>
          <a:custGeom>
            <a:avLst/>
            <a:gdLst/>
            <a:ahLst/>
            <a:cxnLst/>
            <a:rect r="r" b="b" t="t" l="l"/>
            <a:pathLst>
              <a:path h="1573988" w="1845828">
                <a:moveTo>
                  <a:pt x="0" y="0"/>
                </a:moveTo>
                <a:lnTo>
                  <a:pt x="1845828" y="0"/>
                </a:lnTo>
                <a:lnTo>
                  <a:pt x="1845828" y="1573988"/>
                </a:lnTo>
                <a:lnTo>
                  <a:pt x="0" y="157398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true" flipV="false" rot="-5400000">
            <a:off x="15232905" y="-301595"/>
            <a:ext cx="3415343" cy="3030341"/>
          </a:xfrm>
          <a:custGeom>
            <a:avLst/>
            <a:gdLst/>
            <a:ahLst/>
            <a:cxnLst/>
            <a:rect r="r" b="b" t="t" l="l"/>
            <a:pathLst>
              <a:path h="3030341" w="3415343">
                <a:moveTo>
                  <a:pt x="3415343" y="0"/>
                </a:moveTo>
                <a:lnTo>
                  <a:pt x="0" y="0"/>
                </a:lnTo>
                <a:lnTo>
                  <a:pt x="0" y="3030340"/>
                </a:lnTo>
                <a:lnTo>
                  <a:pt x="3415343" y="3030340"/>
                </a:lnTo>
                <a:lnTo>
                  <a:pt x="3415343"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508321">
            <a:off x="292974" y="-861357"/>
            <a:ext cx="1915252" cy="4114800"/>
          </a:xfrm>
          <a:custGeom>
            <a:avLst/>
            <a:gdLst/>
            <a:ahLst/>
            <a:cxnLst/>
            <a:rect r="r" b="b" t="t" l="l"/>
            <a:pathLst>
              <a:path h="4114800" w="1915252">
                <a:moveTo>
                  <a:pt x="0" y="0"/>
                </a:moveTo>
                <a:lnTo>
                  <a:pt x="1915252" y="0"/>
                </a:lnTo>
                <a:lnTo>
                  <a:pt x="191525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5143167">
            <a:off x="-1169144" y="5523911"/>
            <a:ext cx="4184116" cy="2339416"/>
          </a:xfrm>
          <a:custGeom>
            <a:avLst/>
            <a:gdLst/>
            <a:ahLst/>
            <a:cxnLst/>
            <a:rect r="r" b="b" t="t" l="l"/>
            <a:pathLst>
              <a:path h="2339416" w="4184116">
                <a:moveTo>
                  <a:pt x="0" y="0"/>
                </a:moveTo>
                <a:lnTo>
                  <a:pt x="4184116" y="0"/>
                </a:lnTo>
                <a:lnTo>
                  <a:pt x="4184116" y="2339416"/>
                </a:lnTo>
                <a:lnTo>
                  <a:pt x="0" y="233941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1353886">
            <a:off x="810218" y="2296989"/>
            <a:ext cx="880764" cy="2182257"/>
          </a:xfrm>
          <a:custGeom>
            <a:avLst/>
            <a:gdLst/>
            <a:ahLst/>
            <a:cxnLst/>
            <a:rect r="r" b="b" t="t" l="l"/>
            <a:pathLst>
              <a:path h="2182257" w="880764">
                <a:moveTo>
                  <a:pt x="0" y="0"/>
                </a:moveTo>
                <a:lnTo>
                  <a:pt x="880764" y="0"/>
                </a:lnTo>
                <a:lnTo>
                  <a:pt x="880764" y="2182257"/>
                </a:lnTo>
                <a:lnTo>
                  <a:pt x="0" y="218225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2008050">
            <a:off x="-3731683" y="4891609"/>
            <a:ext cx="5536618" cy="3307683"/>
          </a:xfrm>
          <a:custGeom>
            <a:avLst/>
            <a:gdLst/>
            <a:ahLst/>
            <a:cxnLst/>
            <a:rect r="r" b="b" t="t" l="l"/>
            <a:pathLst>
              <a:path h="3307683" w="5536618">
                <a:moveTo>
                  <a:pt x="0" y="0"/>
                </a:moveTo>
                <a:lnTo>
                  <a:pt x="5536619" y="0"/>
                </a:lnTo>
                <a:lnTo>
                  <a:pt x="5536619" y="3307682"/>
                </a:lnTo>
                <a:lnTo>
                  <a:pt x="0" y="3307682"/>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aphicFrame>
        <p:nvGraphicFramePr>
          <p:cNvPr name="Table 11" id="11"/>
          <p:cNvGraphicFramePr>
            <a:graphicFrameLocks noGrp="true"/>
          </p:cNvGraphicFramePr>
          <p:nvPr/>
        </p:nvGraphicFramePr>
        <p:xfrm>
          <a:off x="1845828" y="1213575"/>
          <a:ext cx="14791441" cy="8770483"/>
        </p:xfrm>
        <a:graphic>
          <a:graphicData uri="http://schemas.openxmlformats.org/drawingml/2006/table">
            <a:tbl>
              <a:tblPr/>
              <a:tblGrid>
                <a:gridCol w="1712049"/>
                <a:gridCol w="5005861"/>
                <a:gridCol w="8073530"/>
              </a:tblGrid>
              <a:tr h="1105049">
                <a:tc>
                  <a:txBody>
                    <a:bodyPr anchor="t" rtlCol="false"/>
                    <a:lstStyle/>
                    <a:p>
                      <a:pPr algn="ctr">
                        <a:lnSpc>
                          <a:spcPts val="4480"/>
                        </a:lnSpc>
                        <a:defRPr/>
                      </a:pPr>
                      <a:r>
                        <a:rPr lang="en-US" sz="3200" b="true">
                          <a:solidFill>
                            <a:srgbClr val="8CC662"/>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c>
                  <a:txBody>
                    <a:bodyPr anchor="t" rtlCol="false"/>
                    <a:lstStyle/>
                    <a:p>
                      <a:pPr algn="l">
                        <a:lnSpc>
                          <a:spcPts val="4480"/>
                        </a:lnSpc>
                        <a:defRPr/>
                      </a:pPr>
                      <a:r>
                        <a:rPr lang="en-US" b="true" sz="3200" strike="noStrike" u="none">
                          <a:solidFill>
                            <a:srgbClr val="8CC662"/>
                          </a:solidFill>
                          <a:latin typeface="Times New Roman Bold"/>
                          <a:ea typeface="Times New Roman Bold"/>
                          <a:cs typeface="Times New Roman Bold"/>
                          <a:sym typeface="Times New Roman Bold"/>
                        </a:rPr>
                        <a:t>NAME OF THE SONG</a:t>
                      </a:r>
                      <a:endParaRPr lang="en-US" sz="1100"/>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c>
                  <a:txBody>
                    <a:bodyPr anchor="t" rtlCol="false"/>
                    <a:lstStyle/>
                    <a:p>
                      <a:pPr algn="ctr">
                        <a:lnSpc>
                          <a:spcPts val="4480"/>
                        </a:lnSpc>
                        <a:defRPr/>
                      </a:pPr>
                      <a:r>
                        <a:rPr lang="en-US" sz="3200" b="true">
                          <a:solidFill>
                            <a:srgbClr val="8CC662"/>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r>
              <a:tr h="2179437">
                <a:tc>
                  <a:txBody>
                    <a:bodyPr anchor="t" rtlCol="false"/>
                    <a:lstStyle/>
                    <a:p>
                      <a:pPr algn="r">
                        <a:lnSpc>
                          <a:spcPts val="4480"/>
                        </a:lnSpc>
                        <a:defRPr/>
                      </a:pPr>
                      <a:r>
                        <a:rPr lang="en-US" sz="3200" b="true">
                          <a:solidFill>
                            <a:srgbClr val="8CC662"/>
                          </a:solidFill>
                          <a:latin typeface="Times New Roman Bold"/>
                          <a:ea typeface="Times New Roman Bold"/>
                          <a:cs typeface="Times New Roman Bold"/>
                          <a:sym typeface="Times New Roman Bold"/>
                        </a:rPr>
                        <a:t>4/6/25</a:t>
                      </a:r>
                      <a:endParaRPr lang="en-US" sz="1100"/>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c>
                  <a:txBody>
                    <a:bodyPr anchor="t" rtlCol="false"/>
                    <a:lstStyle/>
                    <a:p>
                      <a:pPr algn="ctr">
                        <a:lnSpc>
                          <a:spcPts val="5599"/>
                        </a:lnSpc>
                        <a:defRPr/>
                      </a:pPr>
                      <a:r>
                        <a:rPr lang="en-US" sz="3999" b="true">
                          <a:solidFill>
                            <a:srgbClr val="8CC662"/>
                          </a:solidFill>
                          <a:latin typeface="Times New Roman Bold"/>
                          <a:ea typeface="Times New Roman Bold"/>
                          <a:cs typeface="Times New Roman Bold"/>
                          <a:sym typeface="Times New Roman Bold"/>
                        </a:rPr>
                        <a:t>Summer Song</a:t>
                      </a:r>
                      <a:endParaRPr lang="en-US" sz="1100"/>
                    </a:p>
                    <a:p>
                      <a:pPr algn="ctr">
                        <a:lnSpc>
                          <a:spcPts val="5599"/>
                        </a:lnSpc>
                      </a:pPr>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c>
                  <a:txBody>
                    <a:bodyPr anchor="t" rtlCol="false"/>
                    <a:lstStyle/>
                    <a:p>
                      <a:pPr algn="just">
                        <a:lnSpc>
                          <a:spcPts val="4480"/>
                        </a:lnSpc>
                        <a:defRPr/>
                      </a:pPr>
                      <a:r>
                        <a:rPr lang="en-US" sz="3200" b="true">
                          <a:solidFill>
                            <a:srgbClr val="8CC662"/>
                          </a:solidFill>
                          <a:latin typeface="Times New Roman Bold"/>
                          <a:ea typeface="Times New Roman Bold"/>
                          <a:cs typeface="Times New Roman Bold"/>
                          <a:sym typeface="Times New Roman Bold"/>
                        </a:rPr>
                        <a:t>To develop the talent of students in singing and to learn about summer season and new words related to summer through singing.</a:t>
                      </a:r>
                      <a:endParaRPr lang="en-US" sz="1100"/>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r>
              <a:tr h="2742998">
                <a:tc>
                  <a:txBody>
                    <a:bodyPr anchor="t" rtlCol="false"/>
                    <a:lstStyle/>
                    <a:p>
                      <a:pPr algn="r">
                        <a:lnSpc>
                          <a:spcPts val="4480"/>
                        </a:lnSpc>
                        <a:defRPr/>
                      </a:pPr>
                      <a:r>
                        <a:rPr lang="en-US" sz="3200" b="true">
                          <a:solidFill>
                            <a:srgbClr val="8CC662"/>
                          </a:solidFill>
                          <a:latin typeface="Times New Roman Bold"/>
                          <a:ea typeface="Times New Roman Bold"/>
                          <a:cs typeface="Times New Roman Bold"/>
                          <a:sym typeface="Times New Roman Bold"/>
                        </a:rPr>
                        <a:t> 11/6/25</a:t>
                      </a:r>
                      <a:endParaRPr lang="en-US" sz="1100"/>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c>
                  <a:txBody>
                    <a:bodyPr anchor="t" rtlCol="false"/>
                    <a:lstStyle/>
                    <a:p>
                      <a:pPr algn="ctr">
                        <a:lnSpc>
                          <a:spcPts val="5599"/>
                        </a:lnSpc>
                        <a:defRPr/>
                      </a:pPr>
                      <a:r>
                        <a:rPr lang="en-US" sz="3999" b="true">
                          <a:solidFill>
                            <a:srgbClr val="8CC662"/>
                          </a:solidFill>
                          <a:latin typeface="Times New Roman Bold"/>
                          <a:ea typeface="Times New Roman Bold"/>
                          <a:cs typeface="Times New Roman Bold"/>
                          <a:sym typeface="Times New Roman Bold"/>
                        </a:rPr>
                        <a:t>Summer Song</a:t>
                      </a:r>
                      <a:endParaRPr lang="en-US" sz="1100"/>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c>
                  <a:txBody>
                    <a:bodyPr anchor="t" rtlCol="false"/>
                    <a:lstStyle/>
                    <a:p>
                      <a:pPr algn="just">
                        <a:lnSpc>
                          <a:spcPts val="4480"/>
                        </a:lnSpc>
                        <a:defRPr/>
                      </a:pPr>
                      <a:r>
                        <a:rPr lang="en-US" sz="3200" b="true">
                          <a:solidFill>
                            <a:srgbClr val="8CC662"/>
                          </a:solidFill>
                          <a:latin typeface="Times New Roman Bold"/>
                          <a:ea typeface="Times New Roman Bold"/>
                          <a:cs typeface="Times New Roman Bold"/>
                          <a:sym typeface="Times New Roman Bold"/>
                        </a:rPr>
                        <a:t>To develop the talent of students in singing and to learn about summer season and new words related to summer through singing.</a:t>
                      </a:r>
                      <a:endParaRPr lang="en-US" sz="1100"/>
                    </a:p>
                    <a:p>
                      <a:pPr algn="just">
                        <a:lnSpc>
                          <a:spcPts val="4480"/>
                        </a:lnSpc>
                      </a:pPr>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r>
              <a:tr h="2742998">
                <a:tc>
                  <a:txBody>
                    <a:bodyPr anchor="t" rtlCol="false"/>
                    <a:lstStyle/>
                    <a:p>
                      <a:pPr algn="r">
                        <a:lnSpc>
                          <a:spcPts val="4480"/>
                        </a:lnSpc>
                        <a:defRPr/>
                      </a:pPr>
                      <a:r>
                        <a:rPr lang="en-US" sz="3200" b="true">
                          <a:solidFill>
                            <a:srgbClr val="8CC662"/>
                          </a:solidFill>
                          <a:latin typeface="Times New Roman Bold"/>
                          <a:ea typeface="Times New Roman Bold"/>
                          <a:cs typeface="Times New Roman Bold"/>
                          <a:sym typeface="Times New Roman Bold"/>
                        </a:rPr>
                        <a:t> 18/6/25</a:t>
                      </a:r>
                      <a:endParaRPr lang="en-US" sz="1100"/>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c>
                  <a:txBody>
                    <a:bodyPr anchor="t" rtlCol="false"/>
                    <a:lstStyle/>
                    <a:p>
                      <a:pPr algn="ctr">
                        <a:lnSpc>
                          <a:spcPts val="5599"/>
                        </a:lnSpc>
                        <a:defRPr/>
                      </a:pPr>
                      <a:r>
                        <a:rPr lang="en-US" sz="3999" b="true">
                          <a:solidFill>
                            <a:srgbClr val="8CC662"/>
                          </a:solidFill>
                          <a:latin typeface="Times New Roman Bold"/>
                          <a:ea typeface="Times New Roman Bold"/>
                          <a:cs typeface="Times New Roman Bold"/>
                          <a:sym typeface="Times New Roman Bold"/>
                        </a:rPr>
                        <a:t>Roll your hands song</a:t>
                      </a:r>
                      <a:endParaRPr lang="en-US" sz="1100"/>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c>
                  <a:txBody>
                    <a:bodyPr anchor="t" rtlCol="false"/>
                    <a:lstStyle/>
                    <a:p>
                      <a:pPr algn="just">
                        <a:lnSpc>
                          <a:spcPts val="4480"/>
                        </a:lnSpc>
                        <a:defRPr/>
                      </a:pPr>
                      <a:r>
                        <a:rPr lang="en-US" sz="3200" b="true">
                          <a:solidFill>
                            <a:srgbClr val="8CC662"/>
                          </a:solidFill>
                          <a:latin typeface="Times New Roman Bold"/>
                          <a:ea typeface="Times New Roman Bold"/>
                          <a:cs typeface="Times New Roman Bold"/>
                          <a:sym typeface="Times New Roman Bold"/>
                        </a:rPr>
                        <a:t>Singing helps children to develop a good sense of rhythm and pitch, which are important for language development.</a:t>
                      </a:r>
                      <a:endParaRPr lang="en-US" sz="1100"/>
                    </a:p>
                    <a:p>
                      <a:pPr algn="just">
                        <a:lnSpc>
                          <a:spcPts val="4480"/>
                        </a:lnSpc>
                      </a:pPr>
                    </a:p>
                  </a:txBody>
                  <a:tcPr marL="190500" marR="190500" marT="190500" marB="190500" anchor="ctr">
                    <a:lnL cmpd="sng" algn="ctr" cap="flat" w="38100">
                      <a:solidFill>
                        <a:srgbClr val="37D8B8"/>
                      </a:solidFill>
                      <a:prstDash val="solid"/>
                      <a:round/>
                      <a:headEnd type="none" w="med" len="med"/>
                      <a:tailEnd type="none" w="med" len="med"/>
                    </a:lnL>
                    <a:lnR cmpd="sng" algn="ctr" cap="flat" w="38100">
                      <a:solidFill>
                        <a:srgbClr val="37D8B8"/>
                      </a:solidFill>
                      <a:prstDash val="solid"/>
                      <a:round/>
                      <a:headEnd type="none" w="med" len="med"/>
                      <a:tailEnd type="none" w="med" len="med"/>
                    </a:lnR>
                    <a:lnT cmpd="sng" algn="ctr" cap="flat" w="38100">
                      <a:solidFill>
                        <a:srgbClr val="37D8B8"/>
                      </a:solidFill>
                      <a:prstDash val="solid"/>
                      <a:round/>
                      <a:headEnd type="none" w="med" len="med"/>
                      <a:tailEnd type="none" w="med" len="med"/>
                    </a:lnT>
                    <a:lnB cmpd="sng" algn="ctr" cap="flat" w="38100">
                      <a:solidFill>
                        <a:srgbClr val="37D8B8"/>
                      </a:solidFill>
                      <a:prstDash val="solid"/>
                      <a:round/>
                      <a:headEnd type="none" w="med" len="med"/>
                      <a:tailEnd type="none" w="med" len="med"/>
                    </a:lnB>
                  </a:tcPr>
                </a:tc>
              </a:tr>
            </a:tbl>
          </a:graphicData>
        </a:graphic>
      </p:graphicFrame>
      <p:sp>
        <p:nvSpPr>
          <p:cNvPr name="TextBox 12" id="12"/>
          <p:cNvSpPr txBox="true"/>
          <p:nvPr/>
        </p:nvSpPr>
        <p:spPr>
          <a:xfrm rot="0">
            <a:off x="1753952" y="-7282"/>
            <a:ext cx="10530355" cy="1203325"/>
          </a:xfrm>
          <a:prstGeom prst="rect">
            <a:avLst/>
          </a:prstGeom>
        </p:spPr>
        <p:txBody>
          <a:bodyPr anchor="t" rtlCol="false" tIns="0" lIns="0" bIns="0" rIns="0">
            <a:spAutoFit/>
          </a:bodyPr>
          <a:lstStyle/>
          <a:p>
            <a:pPr algn="ctr">
              <a:lnSpc>
                <a:spcPts val="9799"/>
              </a:lnSpc>
            </a:pPr>
            <a:r>
              <a:rPr lang="en-US" sz="6999">
                <a:solidFill>
                  <a:srgbClr val="F2CF4E"/>
                </a:solidFill>
                <a:latin typeface="Droid Serif"/>
                <a:ea typeface="Droid Serif"/>
                <a:cs typeface="Droid Serif"/>
                <a:sym typeface="Droid Serif"/>
              </a:rPr>
              <a:t>LOVELY VOICES CLUB</a:t>
            </a:r>
          </a:p>
        </p:txBody>
      </p:sp>
      <p:sp>
        <p:nvSpPr>
          <p:cNvPr name="Freeform 13" id="13"/>
          <p:cNvSpPr/>
          <p:nvPr/>
        </p:nvSpPr>
        <p:spPr>
          <a:xfrm flipH="false" flipV="false" rot="1353886">
            <a:off x="17022252" y="4267399"/>
            <a:ext cx="880764" cy="2182257"/>
          </a:xfrm>
          <a:custGeom>
            <a:avLst/>
            <a:gdLst/>
            <a:ahLst/>
            <a:cxnLst/>
            <a:rect r="r" b="b" t="t" l="l"/>
            <a:pathLst>
              <a:path h="2182257" w="880764">
                <a:moveTo>
                  <a:pt x="0" y="0"/>
                </a:moveTo>
                <a:lnTo>
                  <a:pt x="880765" y="0"/>
                </a:lnTo>
                <a:lnTo>
                  <a:pt x="880765" y="2182257"/>
                </a:lnTo>
                <a:lnTo>
                  <a:pt x="0" y="218225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4" id="14"/>
          <p:cNvSpPr txBox="true"/>
          <p:nvPr/>
        </p:nvSpPr>
        <p:spPr>
          <a:xfrm rot="0">
            <a:off x="12284307" y="342341"/>
            <a:ext cx="3025490" cy="580278"/>
          </a:xfrm>
          <a:prstGeom prst="rect">
            <a:avLst/>
          </a:prstGeom>
        </p:spPr>
        <p:txBody>
          <a:bodyPr anchor="t" rtlCol="false" tIns="0" lIns="0" bIns="0" rIns="0">
            <a:spAutoFit/>
          </a:bodyPr>
          <a:lstStyle/>
          <a:p>
            <a:pPr algn="ctr">
              <a:lnSpc>
                <a:spcPts val="4759"/>
              </a:lnSpc>
            </a:pPr>
            <a:r>
              <a:rPr lang="en-US" sz="3399">
                <a:solidFill>
                  <a:srgbClr val="F2CF4E"/>
                </a:solidFill>
                <a:latin typeface="Canva Sans"/>
                <a:ea typeface="Canva Sans"/>
                <a:cs typeface="Canva Sans"/>
                <a:sym typeface="Canva Sans"/>
              </a:rPr>
              <a:t>CLASS I A &amp; I B</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3261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42999" cy="10476701"/>
            <a:chOff x="0" y="0"/>
            <a:chExt cx="1517850" cy="871680"/>
          </a:xfrm>
        </p:grpSpPr>
        <p:sp>
          <p:nvSpPr>
            <p:cNvPr name="Freeform 3" id="3"/>
            <p:cNvSpPr/>
            <p:nvPr/>
          </p:nvSpPr>
          <p:spPr>
            <a:xfrm flipH="false" flipV="false" rot="0">
              <a:off x="0" y="0"/>
              <a:ext cx="1517850" cy="871680"/>
            </a:xfrm>
            <a:custGeom>
              <a:avLst/>
              <a:gdLst/>
              <a:ahLst/>
              <a:cxnLst/>
              <a:rect r="r" b="b" t="t" l="l"/>
              <a:pathLst>
                <a:path h="871680" w="1517850">
                  <a:moveTo>
                    <a:pt x="0" y="0"/>
                  </a:moveTo>
                  <a:lnTo>
                    <a:pt x="1517850" y="0"/>
                  </a:lnTo>
                  <a:lnTo>
                    <a:pt x="1517850" y="871680"/>
                  </a:lnTo>
                  <a:lnTo>
                    <a:pt x="0" y="871680"/>
                  </a:lnTo>
                  <a:close/>
                </a:path>
              </a:pathLst>
            </a:custGeom>
            <a:blipFill>
              <a:blip r:embed="rId2">
                <a:alphaModFix amt="50000"/>
              </a:blip>
              <a:stretch>
                <a:fillRect l="-8851" t="-36550" r="-8851" b="0"/>
              </a:stretch>
            </a:blipFill>
            <a:ln cap="sq">
              <a:noFill/>
              <a:prstDash val="solid"/>
              <a:miter/>
            </a:ln>
          </p:spPr>
        </p:sp>
      </p:grpSp>
      <p:graphicFrame>
        <p:nvGraphicFramePr>
          <p:cNvPr name="Table 4" id="4"/>
          <p:cNvGraphicFramePr>
            <a:graphicFrameLocks noGrp="true"/>
          </p:cNvGraphicFramePr>
          <p:nvPr/>
        </p:nvGraphicFramePr>
        <p:xfrm>
          <a:off x="430280" y="1028700"/>
          <a:ext cx="17631055" cy="9163241"/>
        </p:xfrm>
        <a:graphic>
          <a:graphicData uri="http://schemas.openxmlformats.org/drawingml/2006/table">
            <a:tbl>
              <a:tblPr/>
              <a:tblGrid>
                <a:gridCol w="1818790"/>
                <a:gridCol w="3643935"/>
                <a:gridCol w="6398098"/>
                <a:gridCol w="5770232"/>
              </a:tblGrid>
              <a:tr h="1731223">
                <a:tc>
                  <a:txBody>
                    <a:bodyPr anchor="t" rtlCol="false"/>
                    <a:lstStyle/>
                    <a:p>
                      <a:pPr algn="l">
                        <a:lnSpc>
                          <a:spcPts val="4899"/>
                        </a:lnSpc>
                        <a:defRPr/>
                      </a:pPr>
                      <a:r>
                        <a:rPr lang="en-US" sz="3499" b="true">
                          <a:solidFill>
                            <a:srgbClr val="FFFFFF"/>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ctr">
                        <a:lnSpc>
                          <a:spcPts val="4899"/>
                        </a:lnSpc>
                        <a:defRPr/>
                      </a:pPr>
                      <a:r>
                        <a:rPr lang="en-US" sz="3499" b="true">
                          <a:solidFill>
                            <a:srgbClr val="FFFFFF"/>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ctr">
                        <a:lnSpc>
                          <a:spcPts val="4899"/>
                        </a:lnSpc>
                        <a:defRPr/>
                      </a:pPr>
                      <a:r>
                        <a:rPr lang="en-US" sz="3499" b="true">
                          <a:solidFill>
                            <a:srgbClr val="FFFFFF"/>
                          </a:solidFill>
                          <a:latin typeface="Times New Roman Bold"/>
                          <a:ea typeface="Times New Roman Bold"/>
                          <a:cs typeface="Times New Roman Bold"/>
                          <a:sym typeface="Times New Roman Bold"/>
                        </a:rPr>
                        <a:t>MATERIALS REQUIRED</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ctr">
                        <a:lnSpc>
                          <a:spcPts val="4899"/>
                        </a:lnSpc>
                        <a:defRPr/>
                      </a:pPr>
                      <a:r>
                        <a:rPr lang="en-US" sz="3499" b="true">
                          <a:solidFill>
                            <a:srgbClr val="FFFFFF"/>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r>
              <a:tr h="1852696">
                <a:tc>
                  <a:txBody>
                    <a:bodyPr anchor="t" rtlCol="false"/>
                    <a:lstStyle/>
                    <a:p>
                      <a:pPr algn="ctr">
                        <a:lnSpc>
                          <a:spcPts val="4759"/>
                        </a:lnSpc>
                        <a:defRPr/>
                      </a:pPr>
                      <a:r>
                        <a:rPr lang="en-US" sz="3399" b="true">
                          <a:solidFill>
                            <a:srgbClr val="FFFFFF"/>
                          </a:solidFill>
                          <a:latin typeface="Times New Roman Bold"/>
                          <a:ea typeface="Times New Roman Bold"/>
                          <a:cs typeface="Times New Roman Bold"/>
                          <a:sym typeface="Times New Roman Bold"/>
                        </a:rPr>
                        <a:t>4/6/25</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ctr">
                        <a:lnSpc>
                          <a:spcPts val="4899"/>
                        </a:lnSpc>
                        <a:defRPr/>
                      </a:pPr>
                      <a:r>
                        <a:rPr lang="en-US" sz="3499" b="true">
                          <a:solidFill>
                            <a:srgbClr val="FFFFFF"/>
                          </a:solidFill>
                          <a:latin typeface="Times New Roman Bold"/>
                          <a:ea typeface="Times New Roman Bold"/>
                          <a:cs typeface="Times New Roman Bold"/>
                          <a:sym typeface="Times New Roman Bold"/>
                        </a:rPr>
                        <a:t>Leaf printing </a:t>
                      </a:r>
                      <a:endParaRPr lang="en-US" sz="1100"/>
                    </a:p>
                    <a:p>
                      <a:pPr algn="ctr">
                        <a:lnSpc>
                          <a:spcPts val="4899"/>
                        </a:lnSpc>
                      </a:pPr>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ctr">
                        <a:lnSpc>
                          <a:spcPts val="3640"/>
                        </a:lnSpc>
                        <a:defRPr/>
                      </a:pPr>
                      <a:r>
                        <a:rPr lang="en-US" sz="2600" b="true">
                          <a:solidFill>
                            <a:srgbClr val="FFFFFF"/>
                          </a:solidFill>
                          <a:latin typeface="Times New Roman Bold"/>
                          <a:ea typeface="Times New Roman Bold"/>
                          <a:cs typeface="Times New Roman Bold"/>
                          <a:sym typeface="Times New Roman Bold"/>
                        </a:rPr>
                        <a:t>Different kinds  </a:t>
                      </a:r>
                      <a:r>
                        <a:rPr lang="en-US" sz="2600" b="true">
                          <a:solidFill>
                            <a:srgbClr val="FFFFFF"/>
                          </a:solidFill>
                          <a:latin typeface="Times New Roman Bold"/>
                          <a:ea typeface="Times New Roman Bold"/>
                          <a:cs typeface="Times New Roman Bold"/>
                          <a:sym typeface="Times New Roman Bold"/>
                        </a:rPr>
                        <a:t>of leaves ,  Paint brush -1,  Paint pallet -1,  A4 sheet (5 N</a:t>
                      </a:r>
                      <a:r>
                        <a:rPr lang="en-US" sz="2600" b="true">
                          <a:solidFill>
                            <a:srgbClr val="FFFFFF"/>
                          </a:solidFill>
                          <a:latin typeface="Times New Roman Bold"/>
                          <a:ea typeface="Times New Roman Bold"/>
                          <a:cs typeface="Times New Roman Bold"/>
                          <a:sym typeface="Times New Roman Bold"/>
                        </a:rPr>
                        <a:t>os), </a:t>
                      </a:r>
                      <a:r>
                        <a:rPr lang="en-US" sz="2600" b="true">
                          <a:solidFill>
                            <a:srgbClr val="FFFFFF"/>
                          </a:solidFill>
                          <a:latin typeface="Times New Roman Bold"/>
                          <a:ea typeface="Times New Roman Bold"/>
                          <a:cs typeface="Times New Roman Bold"/>
                          <a:sym typeface="Times New Roman Bold"/>
                        </a:rPr>
                        <a:t> Acrylic colours, (any 5 colours )</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l">
                        <a:lnSpc>
                          <a:spcPts val="3640"/>
                        </a:lnSpc>
                        <a:defRPr/>
                      </a:pPr>
                      <a:r>
                        <a:rPr lang="en-US" sz="2600" b="true">
                          <a:solidFill>
                            <a:srgbClr val="FFFFFF"/>
                          </a:solidFill>
                          <a:latin typeface="Times New Roman Bold"/>
                          <a:ea typeface="Times New Roman Bold"/>
                          <a:cs typeface="Times New Roman Bold"/>
                          <a:sym typeface="Times New Roman Bold"/>
                        </a:rPr>
                        <a:t>To understand the importance and benefits of </a:t>
                      </a:r>
                      <a:r>
                        <a:rPr lang="en-US" sz="2600" b="true">
                          <a:solidFill>
                            <a:srgbClr val="FFFFFF"/>
                          </a:solidFill>
                          <a:latin typeface="Times New Roman Bold"/>
                          <a:ea typeface="Times New Roman Bold"/>
                          <a:cs typeface="Times New Roman Bold"/>
                          <a:sym typeface="Times New Roman Bold"/>
                        </a:rPr>
                        <a:t>various kinds of leaves.</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r>
              <a:tr h="3226388">
                <a:tc>
                  <a:txBody>
                    <a:bodyPr anchor="t" rtlCol="false"/>
                    <a:lstStyle/>
                    <a:p>
                      <a:pPr algn="ctr">
                        <a:lnSpc>
                          <a:spcPts val="4759"/>
                        </a:lnSpc>
                        <a:defRPr/>
                      </a:pPr>
                      <a:r>
                        <a:rPr lang="en-US" sz="3399" b="true">
                          <a:solidFill>
                            <a:srgbClr val="FFFFFF"/>
                          </a:solidFill>
                          <a:latin typeface="Times New Roman Bold"/>
                          <a:ea typeface="Times New Roman Bold"/>
                          <a:cs typeface="Times New Roman Bold"/>
                          <a:sym typeface="Times New Roman Bold"/>
                        </a:rPr>
                        <a:t>11/6/25</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ctr">
                        <a:lnSpc>
                          <a:spcPts val="4899"/>
                        </a:lnSpc>
                        <a:defRPr/>
                      </a:pPr>
                      <a:r>
                        <a:rPr lang="en-US" sz="3499" b="true">
                          <a:solidFill>
                            <a:srgbClr val="FFFFFF"/>
                          </a:solidFill>
                          <a:latin typeface="Times New Roman Bold"/>
                          <a:ea typeface="Times New Roman Bold"/>
                          <a:cs typeface="Times New Roman Bold"/>
                          <a:sym typeface="Times New Roman Bold"/>
                        </a:rPr>
                        <a:t>Bird nest making</a:t>
                      </a:r>
                      <a:endParaRPr lang="en-US" sz="1100"/>
                    </a:p>
                    <a:p>
                      <a:pPr algn="ctr">
                        <a:lnSpc>
                          <a:spcPts val="4899"/>
                        </a:lnSpc>
                      </a:pPr>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l">
                        <a:lnSpc>
                          <a:spcPts val="3640"/>
                        </a:lnSpc>
                        <a:defRPr/>
                      </a:pPr>
                      <a:r>
                        <a:rPr lang="en-US" sz="2600" b="true">
                          <a:solidFill>
                            <a:srgbClr val="FFFFFF"/>
                          </a:solidFill>
                          <a:latin typeface="Times New Roman Bold"/>
                          <a:ea typeface="Times New Roman Bold"/>
                          <a:cs typeface="Times New Roman Bold"/>
                          <a:sym typeface="Times New Roman Bold"/>
                        </a:rPr>
                        <a:t>Dried twigs, Gum ,  Cardboard( 5 to 10cm  round cardboard),  Yarn - 1,  String -1,  Feathers  pompoms, Dried leves</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l">
                        <a:lnSpc>
                          <a:spcPts val="3640"/>
                        </a:lnSpc>
                        <a:defRPr/>
                      </a:pPr>
                      <a:r>
                        <a:rPr lang="en-US" sz="2600" b="true">
                          <a:solidFill>
                            <a:srgbClr val="FFFFFF"/>
                          </a:solidFill>
                          <a:latin typeface="Times New Roman Bold"/>
                          <a:ea typeface="Times New Roman Bold"/>
                          <a:cs typeface="Times New Roman Bold"/>
                          <a:sym typeface="Times New Roman Bold"/>
                        </a:rPr>
                        <a:t>This activity is an easy way for students to explore and experiment with a variety of materials. The different colors and textures provide  interesting sensory play along with promoting the use of fine motor skills.</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r>
              <a:tr h="2352933">
                <a:tc>
                  <a:txBody>
                    <a:bodyPr anchor="t" rtlCol="false"/>
                    <a:lstStyle/>
                    <a:p>
                      <a:pPr algn="ctr">
                        <a:lnSpc>
                          <a:spcPts val="4759"/>
                        </a:lnSpc>
                        <a:defRPr/>
                      </a:pPr>
                      <a:r>
                        <a:rPr lang="en-US" sz="3399" b="true">
                          <a:solidFill>
                            <a:srgbClr val="FFFFFF"/>
                          </a:solidFill>
                          <a:latin typeface="Times New Roman Bold"/>
                          <a:ea typeface="Times New Roman Bold"/>
                          <a:cs typeface="Times New Roman Bold"/>
                          <a:sym typeface="Times New Roman Bold"/>
                        </a:rPr>
                        <a:t>18/6/25</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ctr">
                        <a:lnSpc>
                          <a:spcPts val="4899"/>
                        </a:lnSpc>
                        <a:defRPr/>
                      </a:pPr>
                      <a:r>
                        <a:rPr lang="en-US" sz="3499" b="true">
                          <a:solidFill>
                            <a:srgbClr val="FFFFFF"/>
                          </a:solidFill>
                          <a:latin typeface="Times New Roman Bold"/>
                          <a:ea typeface="Times New Roman Bold"/>
                          <a:cs typeface="Times New Roman Bold"/>
                          <a:sym typeface="Times New Roman Bold"/>
                        </a:rPr>
                        <a:t> Nature crown and wand</a:t>
                      </a:r>
                      <a:endParaRPr lang="en-US" sz="1100"/>
                    </a:p>
                    <a:p>
                      <a:pPr algn="ctr">
                        <a:lnSpc>
                          <a:spcPts val="4899"/>
                        </a:lnSpc>
                      </a:pPr>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l">
                        <a:lnSpc>
                          <a:spcPts val="3640"/>
                        </a:lnSpc>
                        <a:defRPr/>
                      </a:pPr>
                      <a:r>
                        <a:rPr lang="en-US" sz="2600" b="true">
                          <a:solidFill>
                            <a:srgbClr val="FFFFFF"/>
                          </a:solidFill>
                          <a:latin typeface="Times New Roman Bold"/>
                          <a:ea typeface="Times New Roman Bold"/>
                          <a:cs typeface="Times New Roman Bold"/>
                          <a:sym typeface="Times New Roman Bold"/>
                        </a:rPr>
                        <a:t>Jute rope (1 mtr), Double side tape,  Ribbon (mtr –2 inch any colour ), Fresh leaves, Fresh flowers, Medium size thin branch (1), Yarn (1 any colour)</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l">
                        <a:lnSpc>
                          <a:spcPts val="3640"/>
                        </a:lnSpc>
                        <a:defRPr/>
                      </a:pPr>
                      <a:r>
                        <a:rPr lang="en-US" sz="2600" b="true">
                          <a:solidFill>
                            <a:srgbClr val="FFFFFF"/>
                          </a:solidFill>
                          <a:latin typeface="Times New Roman Bold"/>
                          <a:ea typeface="Times New Roman Bold"/>
                          <a:cs typeface="Times New Roman Bold"/>
                          <a:sym typeface="Times New Roman Bold"/>
                        </a:rPr>
                        <a:t>This activity is great for practising fine motor skills and fun to use in pretend play.</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r>
            </a:tbl>
          </a:graphicData>
        </a:graphic>
      </p:graphicFrame>
      <p:sp>
        <p:nvSpPr>
          <p:cNvPr name="TextBox 5" id="5"/>
          <p:cNvSpPr txBox="true"/>
          <p:nvPr/>
        </p:nvSpPr>
        <p:spPr>
          <a:xfrm rot="0">
            <a:off x="2882276" y="-174625"/>
            <a:ext cx="10530355" cy="1203325"/>
          </a:xfrm>
          <a:prstGeom prst="rect">
            <a:avLst/>
          </a:prstGeom>
        </p:spPr>
        <p:txBody>
          <a:bodyPr anchor="t" rtlCol="false" tIns="0" lIns="0" bIns="0" rIns="0">
            <a:spAutoFit/>
          </a:bodyPr>
          <a:lstStyle/>
          <a:p>
            <a:pPr algn="ctr">
              <a:lnSpc>
                <a:spcPts val="9799"/>
              </a:lnSpc>
            </a:pPr>
            <a:r>
              <a:rPr lang="en-US" sz="6999">
                <a:solidFill>
                  <a:srgbClr val="FFFFFF"/>
                </a:solidFill>
                <a:latin typeface="Droid Serif"/>
                <a:ea typeface="Droid Serif"/>
                <a:cs typeface="Droid Serif"/>
                <a:sym typeface="Droid Serif"/>
              </a:rPr>
              <a:t>NATURE CLUB</a:t>
            </a:r>
          </a:p>
        </p:txBody>
      </p:sp>
      <p:sp>
        <p:nvSpPr>
          <p:cNvPr name="TextBox 6" id="6"/>
          <p:cNvSpPr txBox="true"/>
          <p:nvPr/>
        </p:nvSpPr>
        <p:spPr>
          <a:xfrm rot="0">
            <a:off x="12612238" y="312562"/>
            <a:ext cx="3284823" cy="580278"/>
          </a:xfrm>
          <a:prstGeom prst="rect">
            <a:avLst/>
          </a:prstGeom>
        </p:spPr>
        <p:txBody>
          <a:bodyPr anchor="t" rtlCol="false" tIns="0" lIns="0" bIns="0" rIns="0">
            <a:spAutoFit/>
          </a:bodyPr>
          <a:lstStyle/>
          <a:p>
            <a:pPr algn="ctr">
              <a:lnSpc>
                <a:spcPts val="4759"/>
              </a:lnSpc>
            </a:pPr>
            <a:r>
              <a:rPr lang="en-US" sz="3399">
                <a:solidFill>
                  <a:srgbClr val="FFFFFF"/>
                </a:solidFill>
                <a:latin typeface="Canva Sans"/>
                <a:ea typeface="Canva Sans"/>
                <a:cs typeface="Canva Sans"/>
                <a:sym typeface="Canva Sans"/>
              </a:rPr>
              <a:t>CLASS II A &amp; II B</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05651" y="1906592"/>
          <a:ext cx="17472442" cy="4248150"/>
        </p:xfrm>
        <a:graphic>
          <a:graphicData uri="http://schemas.openxmlformats.org/drawingml/2006/table">
            <a:tbl>
              <a:tblPr/>
              <a:tblGrid>
                <a:gridCol w="2162290"/>
                <a:gridCol w="5622048"/>
                <a:gridCol w="9688105"/>
              </a:tblGrid>
              <a:tr h="1739627">
                <a:tc>
                  <a:txBody>
                    <a:bodyPr anchor="t" rtlCol="false"/>
                    <a:lstStyle/>
                    <a:p>
                      <a:pPr algn="l">
                        <a:lnSpc>
                          <a:spcPts val="4899"/>
                        </a:lnSpc>
                        <a:defRPr/>
                      </a:pPr>
                      <a:r>
                        <a:rPr lang="en-US" sz="3499" b="true">
                          <a:solidFill>
                            <a:srgbClr val="2D612A"/>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ctr">
                        <a:lnSpc>
                          <a:spcPts val="4899"/>
                        </a:lnSpc>
                        <a:defRPr/>
                      </a:pPr>
                      <a:r>
                        <a:rPr lang="en-US" sz="3499" b="true">
                          <a:solidFill>
                            <a:srgbClr val="2D612A"/>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ctr">
                        <a:lnSpc>
                          <a:spcPts val="4899"/>
                        </a:lnSpc>
                        <a:defRPr/>
                      </a:pPr>
                      <a:r>
                        <a:rPr lang="en-US" sz="3499" b="true">
                          <a:solidFill>
                            <a:srgbClr val="2D612A"/>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r>
              <a:tr h="2508523">
                <a:tc>
                  <a:txBody>
                    <a:bodyPr anchor="t" rtlCol="false"/>
                    <a:lstStyle/>
                    <a:p>
                      <a:pPr algn="ctr">
                        <a:lnSpc>
                          <a:spcPts val="5039"/>
                        </a:lnSpc>
                        <a:defRPr/>
                      </a:pPr>
                      <a:r>
                        <a:rPr lang="en-US" sz="3599" b="true">
                          <a:solidFill>
                            <a:srgbClr val="2D612A"/>
                          </a:solidFill>
                          <a:latin typeface="Times New Roman Bold"/>
                          <a:ea typeface="Times New Roman Bold"/>
                          <a:cs typeface="Times New Roman Bold"/>
                          <a:sym typeface="Times New Roman Bold"/>
                        </a:rPr>
                        <a:t>19/06/25</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ctr">
                        <a:lnSpc>
                          <a:spcPts val="5039"/>
                        </a:lnSpc>
                        <a:defRPr/>
                      </a:pPr>
                      <a:r>
                        <a:rPr lang="en-US" sz="3599" b="true">
                          <a:solidFill>
                            <a:srgbClr val="2D612A"/>
                          </a:solidFill>
                          <a:latin typeface="Times New Roman Bold"/>
                          <a:ea typeface="Times New Roman Bold"/>
                          <a:cs typeface="Times New Roman Bold"/>
                          <a:sym typeface="Times New Roman Bold"/>
                        </a:rPr>
                        <a:t>Food preservation method</a:t>
                      </a:r>
                      <a:endParaRPr lang="en-US" sz="1100"/>
                    </a:p>
                    <a:p>
                      <a:pPr algn="ctr">
                        <a:lnSpc>
                          <a:spcPts val="5039"/>
                        </a:lnSpc>
                      </a:pPr>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l">
                        <a:lnSpc>
                          <a:spcPts val="5319"/>
                        </a:lnSpc>
                        <a:defRPr/>
                      </a:pPr>
                      <a:r>
                        <a:rPr lang="en-US" sz="3799" b="true">
                          <a:solidFill>
                            <a:srgbClr val="2D612A"/>
                          </a:solidFill>
                          <a:latin typeface="Times New Roman Bold"/>
                          <a:ea typeface="Times New Roman Bold"/>
                          <a:cs typeface="Times New Roman Bold"/>
                          <a:sym typeface="Times New Roman Bold"/>
                        </a:rPr>
                        <a:t>Understand how to extend the shelf life of food and prevent spoilage while maintaining its nutritional value and safety.</a:t>
                      </a:r>
                      <a:endParaRPr lang="en-US" sz="1100"/>
                    </a:p>
                  </a:txBody>
                  <a:tcPr marL="190500" marR="190500" marT="190500" marB="19050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r>
            </a:tbl>
          </a:graphicData>
        </a:graphic>
      </p:graphicFrame>
      <p:sp>
        <p:nvSpPr>
          <p:cNvPr name="Freeform 3" id="3"/>
          <p:cNvSpPr/>
          <p:nvPr/>
        </p:nvSpPr>
        <p:spPr>
          <a:xfrm flipH="false" flipV="false" rot="0">
            <a:off x="1293447" y="-31750"/>
            <a:ext cx="1391332" cy="1536612"/>
          </a:xfrm>
          <a:custGeom>
            <a:avLst/>
            <a:gdLst/>
            <a:ahLst/>
            <a:cxnLst/>
            <a:rect r="r" b="b" t="t" l="l"/>
            <a:pathLst>
              <a:path h="1536612" w="1391332">
                <a:moveTo>
                  <a:pt x="0" y="0"/>
                </a:moveTo>
                <a:lnTo>
                  <a:pt x="1391332" y="0"/>
                </a:lnTo>
                <a:lnTo>
                  <a:pt x="1391332" y="1536612"/>
                </a:lnTo>
                <a:lnTo>
                  <a:pt x="0" y="1536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570437" y="203470"/>
            <a:ext cx="1717563" cy="2315342"/>
          </a:xfrm>
          <a:custGeom>
            <a:avLst/>
            <a:gdLst/>
            <a:ahLst/>
            <a:cxnLst/>
            <a:rect r="r" b="b" t="t" l="l"/>
            <a:pathLst>
              <a:path h="2315342" w="1717563">
                <a:moveTo>
                  <a:pt x="0" y="0"/>
                </a:moveTo>
                <a:lnTo>
                  <a:pt x="1717563" y="0"/>
                </a:lnTo>
                <a:lnTo>
                  <a:pt x="1717563" y="2315342"/>
                </a:lnTo>
                <a:lnTo>
                  <a:pt x="0" y="23153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4962782" y="7305529"/>
            <a:ext cx="3215312" cy="2981471"/>
          </a:xfrm>
          <a:custGeom>
            <a:avLst/>
            <a:gdLst/>
            <a:ahLst/>
            <a:cxnLst/>
            <a:rect r="r" b="b" t="t" l="l"/>
            <a:pathLst>
              <a:path h="2981471" w="3215312">
                <a:moveTo>
                  <a:pt x="0" y="0"/>
                </a:moveTo>
                <a:lnTo>
                  <a:pt x="3215311" y="0"/>
                </a:lnTo>
                <a:lnTo>
                  <a:pt x="3215311" y="2981471"/>
                </a:lnTo>
                <a:lnTo>
                  <a:pt x="0" y="29814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0" y="8158702"/>
            <a:ext cx="2684779" cy="2128298"/>
          </a:xfrm>
          <a:custGeom>
            <a:avLst/>
            <a:gdLst/>
            <a:ahLst/>
            <a:cxnLst/>
            <a:rect r="r" b="b" t="t" l="l"/>
            <a:pathLst>
              <a:path h="2128298" w="2684779">
                <a:moveTo>
                  <a:pt x="0" y="0"/>
                </a:moveTo>
                <a:lnTo>
                  <a:pt x="2684779" y="0"/>
                </a:lnTo>
                <a:lnTo>
                  <a:pt x="2684779" y="2128298"/>
                </a:lnTo>
                <a:lnTo>
                  <a:pt x="0" y="212829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110856">
            <a:off x="12025727" y="8223324"/>
            <a:ext cx="2773806" cy="2069953"/>
          </a:xfrm>
          <a:custGeom>
            <a:avLst/>
            <a:gdLst/>
            <a:ahLst/>
            <a:cxnLst/>
            <a:rect r="r" b="b" t="t" l="l"/>
            <a:pathLst>
              <a:path h="2069953" w="2773806">
                <a:moveTo>
                  <a:pt x="0" y="0"/>
                </a:moveTo>
                <a:lnTo>
                  <a:pt x="2773807" y="0"/>
                </a:lnTo>
                <a:lnTo>
                  <a:pt x="2773807" y="2069952"/>
                </a:lnTo>
                <a:lnTo>
                  <a:pt x="0" y="20699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0" y="4764072"/>
            <a:ext cx="1590256" cy="2192083"/>
          </a:xfrm>
          <a:custGeom>
            <a:avLst/>
            <a:gdLst/>
            <a:ahLst/>
            <a:cxnLst/>
            <a:rect r="r" b="b" t="t" l="l"/>
            <a:pathLst>
              <a:path h="2192083" w="1590256">
                <a:moveTo>
                  <a:pt x="0" y="0"/>
                </a:moveTo>
                <a:lnTo>
                  <a:pt x="1590256" y="0"/>
                </a:lnTo>
                <a:lnTo>
                  <a:pt x="1590256" y="2192083"/>
                </a:lnTo>
                <a:lnTo>
                  <a:pt x="0" y="219208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3208619" y="8854253"/>
            <a:ext cx="2745683" cy="1432747"/>
          </a:xfrm>
          <a:custGeom>
            <a:avLst/>
            <a:gdLst/>
            <a:ahLst/>
            <a:cxnLst/>
            <a:rect r="r" b="b" t="t" l="l"/>
            <a:pathLst>
              <a:path h="1432747" w="2745683">
                <a:moveTo>
                  <a:pt x="0" y="0"/>
                </a:moveTo>
                <a:lnTo>
                  <a:pt x="2745683" y="0"/>
                </a:lnTo>
                <a:lnTo>
                  <a:pt x="2745683" y="1432747"/>
                </a:lnTo>
                <a:lnTo>
                  <a:pt x="0" y="143274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9144000" y="8098617"/>
            <a:ext cx="2845416" cy="2188383"/>
          </a:xfrm>
          <a:custGeom>
            <a:avLst/>
            <a:gdLst/>
            <a:ahLst/>
            <a:cxnLst/>
            <a:rect r="r" b="b" t="t" l="l"/>
            <a:pathLst>
              <a:path h="2188383" w="2845416">
                <a:moveTo>
                  <a:pt x="0" y="0"/>
                </a:moveTo>
                <a:lnTo>
                  <a:pt x="2845416" y="0"/>
                </a:lnTo>
                <a:lnTo>
                  <a:pt x="2845416" y="2188383"/>
                </a:lnTo>
                <a:lnTo>
                  <a:pt x="0" y="218838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0">
            <a:off x="13865997" y="450734"/>
            <a:ext cx="1296046" cy="1155933"/>
          </a:xfrm>
          <a:custGeom>
            <a:avLst/>
            <a:gdLst/>
            <a:ahLst/>
            <a:cxnLst/>
            <a:rect r="r" b="b" t="t" l="l"/>
            <a:pathLst>
              <a:path h="1155933" w="1296046">
                <a:moveTo>
                  <a:pt x="0" y="0"/>
                </a:moveTo>
                <a:lnTo>
                  <a:pt x="1296047" y="0"/>
                </a:lnTo>
                <a:lnTo>
                  <a:pt x="1296047" y="1155932"/>
                </a:lnTo>
                <a:lnTo>
                  <a:pt x="0" y="115593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2" id="12"/>
          <p:cNvSpPr/>
          <p:nvPr/>
        </p:nvSpPr>
        <p:spPr>
          <a:xfrm flipH="false" flipV="false" rot="0">
            <a:off x="6885671" y="8955710"/>
            <a:ext cx="1983300" cy="1331290"/>
          </a:xfrm>
          <a:custGeom>
            <a:avLst/>
            <a:gdLst/>
            <a:ahLst/>
            <a:cxnLst/>
            <a:rect r="r" b="b" t="t" l="l"/>
            <a:pathLst>
              <a:path h="1331290" w="1983300">
                <a:moveTo>
                  <a:pt x="0" y="0"/>
                </a:moveTo>
                <a:lnTo>
                  <a:pt x="1983300" y="0"/>
                </a:lnTo>
                <a:lnTo>
                  <a:pt x="1983300" y="1331290"/>
                </a:lnTo>
                <a:lnTo>
                  <a:pt x="0" y="1331290"/>
                </a:lnTo>
                <a:lnTo>
                  <a:pt x="0" y="0"/>
                </a:lnTo>
                <a:close/>
              </a:path>
            </a:pathLst>
          </a:custGeom>
          <a:blipFill>
            <a:blip r:embed="rId20"/>
            <a:stretch>
              <a:fillRect l="0" t="0" r="0" b="0"/>
            </a:stretch>
          </a:blipFill>
        </p:spPr>
      </p:sp>
      <p:sp>
        <p:nvSpPr>
          <p:cNvPr name="TextBox 13" id="13"/>
          <p:cNvSpPr txBox="true"/>
          <p:nvPr/>
        </p:nvSpPr>
        <p:spPr>
          <a:xfrm rot="0">
            <a:off x="2882276" y="-174625"/>
            <a:ext cx="10530355" cy="1203325"/>
          </a:xfrm>
          <a:prstGeom prst="rect">
            <a:avLst/>
          </a:prstGeom>
        </p:spPr>
        <p:txBody>
          <a:bodyPr anchor="t" rtlCol="false" tIns="0" lIns="0" bIns="0" rIns="0">
            <a:spAutoFit/>
          </a:bodyPr>
          <a:lstStyle/>
          <a:p>
            <a:pPr algn="ctr">
              <a:lnSpc>
                <a:spcPts val="9799"/>
              </a:lnSpc>
            </a:pPr>
            <a:r>
              <a:rPr lang="en-US" sz="6999">
                <a:solidFill>
                  <a:srgbClr val="5E17EB"/>
                </a:solidFill>
                <a:latin typeface="Droid Serif"/>
                <a:ea typeface="Droid Serif"/>
                <a:cs typeface="Droid Serif"/>
                <a:sym typeface="Droid Serif"/>
              </a:rPr>
              <a:t>HOME SCIENCE CLUB</a:t>
            </a:r>
          </a:p>
        </p:txBody>
      </p:sp>
      <p:sp>
        <p:nvSpPr>
          <p:cNvPr name="TextBox 14" id="14"/>
          <p:cNvSpPr txBox="true"/>
          <p:nvPr/>
        </p:nvSpPr>
        <p:spPr>
          <a:xfrm rot="0">
            <a:off x="6883614" y="1026388"/>
            <a:ext cx="5572683" cy="580278"/>
          </a:xfrm>
          <a:prstGeom prst="rect">
            <a:avLst/>
          </a:prstGeom>
        </p:spPr>
        <p:txBody>
          <a:bodyPr anchor="t" rtlCol="false" tIns="0" lIns="0" bIns="0" rIns="0">
            <a:spAutoFit/>
          </a:bodyPr>
          <a:lstStyle/>
          <a:p>
            <a:pPr algn="ctr">
              <a:lnSpc>
                <a:spcPts val="4759"/>
              </a:lnSpc>
            </a:pPr>
            <a:r>
              <a:rPr lang="en-US" sz="3399">
                <a:solidFill>
                  <a:srgbClr val="5E17EB"/>
                </a:solidFill>
                <a:latin typeface="Canva Sans"/>
                <a:ea typeface="Canva Sans"/>
                <a:cs typeface="Canva Sans"/>
                <a:sym typeface="Canva Sans"/>
              </a:rPr>
              <a:t>CLASS III 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E28A"/>
        </a:solidFill>
      </p:bgPr>
    </p:bg>
    <p:spTree>
      <p:nvGrpSpPr>
        <p:cNvPr id="1" name=""/>
        <p:cNvGrpSpPr/>
        <p:nvPr/>
      </p:nvGrpSpPr>
      <p:grpSpPr>
        <a:xfrm>
          <a:off x="0" y="0"/>
          <a:ext cx="0" cy="0"/>
          <a:chOff x="0" y="0"/>
          <a:chExt cx="0" cy="0"/>
        </a:xfrm>
      </p:grpSpPr>
      <p:sp>
        <p:nvSpPr>
          <p:cNvPr name="Freeform 2" id="2"/>
          <p:cNvSpPr/>
          <p:nvPr/>
        </p:nvSpPr>
        <p:spPr>
          <a:xfrm flipH="false" flipV="false" rot="-82541">
            <a:off x="-182500" y="-67563"/>
            <a:ext cx="17779925" cy="10861918"/>
          </a:xfrm>
          <a:custGeom>
            <a:avLst/>
            <a:gdLst/>
            <a:ahLst/>
            <a:cxnLst/>
            <a:rect r="r" b="b" t="t" l="l"/>
            <a:pathLst>
              <a:path h="10861918" w="17779925">
                <a:moveTo>
                  <a:pt x="0" y="0"/>
                </a:moveTo>
                <a:lnTo>
                  <a:pt x="17779925" y="0"/>
                </a:lnTo>
                <a:lnTo>
                  <a:pt x="17779925" y="10861917"/>
                </a:lnTo>
                <a:lnTo>
                  <a:pt x="0" y="108619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61959">
            <a:off x="14966964" y="1660029"/>
            <a:ext cx="2480029" cy="3646992"/>
          </a:xfrm>
          <a:custGeom>
            <a:avLst/>
            <a:gdLst/>
            <a:ahLst/>
            <a:cxnLst/>
            <a:rect r="r" b="b" t="t" l="l"/>
            <a:pathLst>
              <a:path h="3646992" w="2480029">
                <a:moveTo>
                  <a:pt x="0" y="0"/>
                </a:moveTo>
                <a:lnTo>
                  <a:pt x="2480029" y="0"/>
                </a:lnTo>
                <a:lnTo>
                  <a:pt x="2480029" y="3646992"/>
                </a:lnTo>
                <a:lnTo>
                  <a:pt x="0" y="3646992"/>
                </a:lnTo>
                <a:lnTo>
                  <a:pt x="0" y="0"/>
                </a:lnTo>
                <a:close/>
              </a:path>
            </a:pathLst>
          </a:custGeom>
          <a:blipFill>
            <a:blip r:embed="rId4"/>
            <a:stretch>
              <a:fillRect l="0" t="0" r="0" b="0"/>
            </a:stretch>
          </a:blipFill>
          <a:ln cap="sq">
            <a:noFill/>
            <a:prstDash val="solid"/>
            <a:miter/>
          </a:ln>
        </p:spPr>
      </p:sp>
      <p:sp>
        <p:nvSpPr>
          <p:cNvPr name="Freeform 4" id="4"/>
          <p:cNvSpPr/>
          <p:nvPr/>
        </p:nvSpPr>
        <p:spPr>
          <a:xfrm flipH="true" flipV="false" rot="276737">
            <a:off x="15139477" y="7766743"/>
            <a:ext cx="2715190" cy="2774141"/>
          </a:xfrm>
          <a:custGeom>
            <a:avLst/>
            <a:gdLst/>
            <a:ahLst/>
            <a:cxnLst/>
            <a:rect r="r" b="b" t="t" l="l"/>
            <a:pathLst>
              <a:path h="2774141" w="2715190">
                <a:moveTo>
                  <a:pt x="2715190" y="0"/>
                </a:moveTo>
                <a:lnTo>
                  <a:pt x="0" y="0"/>
                </a:lnTo>
                <a:lnTo>
                  <a:pt x="0" y="2774140"/>
                </a:lnTo>
                <a:lnTo>
                  <a:pt x="2715190" y="2774140"/>
                </a:lnTo>
                <a:lnTo>
                  <a:pt x="2715190" y="0"/>
                </a:lnTo>
                <a:close/>
              </a:path>
            </a:pathLst>
          </a:custGeom>
          <a:blipFill>
            <a:blip r:embed="rId5"/>
            <a:stretch>
              <a:fillRect l="0" t="0" r="0" b="0"/>
            </a:stretch>
          </a:blipFill>
        </p:spPr>
      </p:sp>
      <p:sp>
        <p:nvSpPr>
          <p:cNvPr name="Freeform 5" id="5"/>
          <p:cNvSpPr/>
          <p:nvPr/>
        </p:nvSpPr>
        <p:spPr>
          <a:xfrm flipH="false" flipV="false" rot="1502898">
            <a:off x="-542536" y="8702215"/>
            <a:ext cx="2642681" cy="1830657"/>
          </a:xfrm>
          <a:custGeom>
            <a:avLst/>
            <a:gdLst/>
            <a:ahLst/>
            <a:cxnLst/>
            <a:rect r="r" b="b" t="t" l="l"/>
            <a:pathLst>
              <a:path h="1830657" w="2642681">
                <a:moveTo>
                  <a:pt x="0" y="0"/>
                </a:moveTo>
                <a:lnTo>
                  <a:pt x="2642682" y="0"/>
                </a:lnTo>
                <a:lnTo>
                  <a:pt x="2642682" y="1830657"/>
                </a:lnTo>
                <a:lnTo>
                  <a:pt x="0" y="18306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582884">
            <a:off x="15369487" y="5331439"/>
            <a:ext cx="2419282" cy="2256530"/>
          </a:xfrm>
          <a:custGeom>
            <a:avLst/>
            <a:gdLst/>
            <a:ahLst/>
            <a:cxnLst/>
            <a:rect r="r" b="b" t="t" l="l"/>
            <a:pathLst>
              <a:path h="2256530" w="2419282">
                <a:moveTo>
                  <a:pt x="0" y="0"/>
                </a:moveTo>
                <a:lnTo>
                  <a:pt x="2419282" y="0"/>
                </a:lnTo>
                <a:lnTo>
                  <a:pt x="2419282" y="2256530"/>
                </a:lnTo>
                <a:lnTo>
                  <a:pt x="0" y="225653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769995" y="487555"/>
            <a:ext cx="10530355" cy="1203325"/>
          </a:xfrm>
          <a:prstGeom prst="rect">
            <a:avLst/>
          </a:prstGeom>
        </p:spPr>
        <p:txBody>
          <a:bodyPr anchor="t" rtlCol="false" tIns="0" lIns="0" bIns="0" rIns="0">
            <a:spAutoFit/>
          </a:bodyPr>
          <a:lstStyle/>
          <a:p>
            <a:pPr algn="ctr">
              <a:lnSpc>
                <a:spcPts val="9799"/>
              </a:lnSpc>
            </a:pPr>
            <a:r>
              <a:rPr lang="en-US" sz="6999">
                <a:solidFill>
                  <a:srgbClr val="5E17EB"/>
                </a:solidFill>
                <a:latin typeface="Droid Serif"/>
                <a:ea typeface="Droid Serif"/>
                <a:cs typeface="Droid Serif"/>
                <a:sym typeface="Droid Serif"/>
              </a:rPr>
              <a:t>HOBBY CLUB</a:t>
            </a:r>
          </a:p>
        </p:txBody>
      </p:sp>
      <p:graphicFrame>
        <p:nvGraphicFramePr>
          <p:cNvPr name="Table 8" id="8"/>
          <p:cNvGraphicFramePr>
            <a:graphicFrameLocks noGrp="true"/>
          </p:cNvGraphicFramePr>
          <p:nvPr/>
        </p:nvGraphicFramePr>
        <p:xfrm>
          <a:off x="430280" y="1813716"/>
          <a:ext cx="13869408" cy="5848350"/>
        </p:xfrm>
        <a:graphic>
          <a:graphicData uri="http://schemas.openxmlformats.org/drawingml/2006/table">
            <a:tbl>
              <a:tblPr/>
              <a:tblGrid>
                <a:gridCol w="2135706"/>
                <a:gridCol w="4705973"/>
                <a:gridCol w="7027729"/>
              </a:tblGrid>
              <a:tr h="1735330">
                <a:tc>
                  <a:txBody>
                    <a:bodyPr anchor="t" rtlCol="false"/>
                    <a:lstStyle/>
                    <a:p>
                      <a:pPr algn="l">
                        <a:lnSpc>
                          <a:spcPts val="4899"/>
                        </a:lnSpc>
                        <a:defRPr/>
                      </a:pPr>
                      <a:r>
                        <a:rPr lang="en-US" sz="3499" b="true">
                          <a:solidFill>
                            <a:srgbClr val="2D612A"/>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2D612A"/>
                          </a:solidFill>
                          <a:latin typeface="Times New Roman Bold"/>
                          <a:ea typeface="Times New Roman Bold"/>
                          <a:cs typeface="Times New Roman Bold"/>
                          <a:sym typeface="Times New Roman Bold"/>
                        </a:rPr>
                        <a:t>NAME OF THE SONG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2D612A"/>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4113020">
                <a:tc>
                  <a:txBody>
                    <a:bodyPr anchor="t" rtlCol="false"/>
                    <a:lstStyle/>
                    <a:p>
                      <a:pPr algn="ctr">
                        <a:lnSpc>
                          <a:spcPts val="5039"/>
                        </a:lnSpc>
                        <a:defRPr/>
                      </a:pPr>
                      <a:r>
                        <a:rPr lang="en-US" sz="3599" b="true">
                          <a:solidFill>
                            <a:srgbClr val="2D612A"/>
                          </a:solidFill>
                          <a:latin typeface="Times New Roman Bold"/>
                          <a:ea typeface="Times New Roman Bold"/>
                          <a:cs typeface="Times New Roman Bold"/>
                          <a:sym typeface="Times New Roman Bold"/>
                        </a:rPr>
                        <a:t>19/06/25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5039"/>
                        </a:lnSpc>
                        <a:defRPr/>
                      </a:pPr>
                      <a:r>
                        <a:rPr lang="en-US" sz="3599" b="true">
                          <a:solidFill>
                            <a:srgbClr val="2D612A"/>
                          </a:solidFill>
                          <a:latin typeface="Times New Roman Bold"/>
                          <a:ea typeface="Times New Roman Bold"/>
                          <a:cs typeface="Times New Roman Bold"/>
                          <a:sym typeface="Times New Roman Bold"/>
                        </a:rPr>
                        <a:t>Fireless cooking</a:t>
                      </a:r>
                      <a:endParaRPr lang="en-US" sz="1100"/>
                    </a:p>
                    <a:p>
                      <a:pPr algn="ctr">
                        <a:lnSpc>
                          <a:spcPts val="5039"/>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759"/>
                        </a:lnSpc>
                        <a:defRPr/>
                      </a:pPr>
                      <a:r>
                        <a:rPr lang="en-US" sz="3399" b="true">
                          <a:solidFill>
                            <a:srgbClr val="2D612A"/>
                          </a:solidFill>
                          <a:latin typeface="Times New Roman Bold"/>
                          <a:ea typeface="Times New Roman Bold"/>
                          <a:cs typeface="Times New Roman Bold"/>
                          <a:sym typeface="Times New Roman Bold"/>
                        </a:rPr>
                        <a:t>To understand the nutrient value of fruits and vegetables and their taste. Learning to eat and enjoy making healthy snacks and encourages students to develop healthy eating habits.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Freeform 9" id="9"/>
          <p:cNvSpPr/>
          <p:nvPr/>
        </p:nvSpPr>
        <p:spPr>
          <a:xfrm flipH="false" flipV="false" rot="0">
            <a:off x="3518716" y="7662066"/>
            <a:ext cx="2069755" cy="2397609"/>
          </a:xfrm>
          <a:custGeom>
            <a:avLst/>
            <a:gdLst/>
            <a:ahLst/>
            <a:cxnLst/>
            <a:rect r="r" b="b" t="t" l="l"/>
            <a:pathLst>
              <a:path h="2397609" w="2069755">
                <a:moveTo>
                  <a:pt x="0" y="0"/>
                </a:moveTo>
                <a:lnTo>
                  <a:pt x="2069755" y="0"/>
                </a:lnTo>
                <a:lnTo>
                  <a:pt x="2069755" y="2397609"/>
                </a:lnTo>
                <a:lnTo>
                  <a:pt x="0" y="239760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16415995" y="171413"/>
            <a:ext cx="1872005" cy="1444453"/>
          </a:xfrm>
          <a:custGeom>
            <a:avLst/>
            <a:gdLst/>
            <a:ahLst/>
            <a:cxnLst/>
            <a:rect r="r" b="b" t="t" l="l"/>
            <a:pathLst>
              <a:path h="1444453" w="1872005">
                <a:moveTo>
                  <a:pt x="0" y="0"/>
                </a:moveTo>
                <a:lnTo>
                  <a:pt x="1872005" y="0"/>
                </a:lnTo>
                <a:lnTo>
                  <a:pt x="1872005" y="1444453"/>
                </a:lnTo>
                <a:lnTo>
                  <a:pt x="0" y="144445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6716206" y="7662066"/>
            <a:ext cx="2829251" cy="2397609"/>
          </a:xfrm>
          <a:custGeom>
            <a:avLst/>
            <a:gdLst/>
            <a:ahLst/>
            <a:cxnLst/>
            <a:rect r="r" b="b" t="t" l="l"/>
            <a:pathLst>
              <a:path h="2397609" w="2829251">
                <a:moveTo>
                  <a:pt x="0" y="0"/>
                </a:moveTo>
                <a:lnTo>
                  <a:pt x="2829250" y="0"/>
                </a:lnTo>
                <a:lnTo>
                  <a:pt x="2829250" y="2397609"/>
                </a:lnTo>
                <a:lnTo>
                  <a:pt x="0" y="239760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7286426" y="1093980"/>
            <a:ext cx="10530355" cy="580278"/>
          </a:xfrm>
          <a:prstGeom prst="rect">
            <a:avLst/>
          </a:prstGeom>
        </p:spPr>
        <p:txBody>
          <a:bodyPr anchor="t" rtlCol="false" tIns="0" lIns="0" bIns="0" rIns="0">
            <a:spAutoFit/>
          </a:bodyPr>
          <a:lstStyle/>
          <a:p>
            <a:pPr algn="ctr">
              <a:lnSpc>
                <a:spcPts val="4759"/>
              </a:lnSpc>
            </a:pPr>
            <a:r>
              <a:rPr lang="en-US" sz="3399">
                <a:solidFill>
                  <a:srgbClr val="5E17EB"/>
                </a:solidFill>
                <a:latin typeface="Canva Sans"/>
                <a:ea typeface="Canva Sans"/>
                <a:cs typeface="Canva Sans"/>
                <a:sym typeface="Canva Sans"/>
              </a:rPr>
              <a:t>CLASS III B</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7" r="0" b="-37"/>
            </a:stretch>
          </a:blipFill>
        </p:spPr>
      </p:sp>
      <p:sp>
        <p:nvSpPr>
          <p:cNvPr name="Freeform 3" id="3"/>
          <p:cNvSpPr/>
          <p:nvPr/>
        </p:nvSpPr>
        <p:spPr>
          <a:xfrm flipH="false" flipV="false" rot="0">
            <a:off x="-841716" y="0"/>
            <a:ext cx="19412206" cy="10287000"/>
          </a:xfrm>
          <a:custGeom>
            <a:avLst/>
            <a:gdLst/>
            <a:ahLst/>
            <a:cxnLst/>
            <a:rect r="r" b="b" t="t" l="l"/>
            <a:pathLst>
              <a:path h="10287000" w="19412206">
                <a:moveTo>
                  <a:pt x="0" y="0"/>
                </a:moveTo>
                <a:lnTo>
                  <a:pt x="19412206" y="0"/>
                </a:lnTo>
                <a:lnTo>
                  <a:pt x="19412206" y="10287000"/>
                </a:lnTo>
                <a:lnTo>
                  <a:pt x="0" y="10287000"/>
                </a:lnTo>
                <a:lnTo>
                  <a:pt x="0" y="0"/>
                </a:lnTo>
                <a:close/>
              </a:path>
            </a:pathLst>
          </a:custGeom>
          <a:blipFill>
            <a:blip r:embed="rId3"/>
            <a:stretch>
              <a:fillRect l="0" t="-104345" r="0" b="-82660"/>
            </a:stretch>
          </a:blipFill>
        </p:spPr>
      </p:sp>
      <p:sp>
        <p:nvSpPr>
          <p:cNvPr name="TextBox 4" id="4"/>
          <p:cNvSpPr txBox="true"/>
          <p:nvPr/>
        </p:nvSpPr>
        <p:spPr>
          <a:xfrm rot="0">
            <a:off x="5505703" y="-13336"/>
            <a:ext cx="8625749" cy="1426846"/>
          </a:xfrm>
          <a:prstGeom prst="rect">
            <a:avLst/>
          </a:prstGeom>
        </p:spPr>
        <p:txBody>
          <a:bodyPr anchor="t" rtlCol="false" tIns="0" lIns="0" bIns="0" rIns="0">
            <a:spAutoFit/>
          </a:bodyPr>
          <a:lstStyle/>
          <a:p>
            <a:pPr algn="just" marL="0" indent="0" lvl="0">
              <a:lnSpc>
                <a:spcPts val="11984"/>
              </a:lnSpc>
            </a:pPr>
            <a:r>
              <a:rPr lang="en-US" b="true" sz="5099" spc="-382">
                <a:solidFill>
                  <a:srgbClr val="DEF3FC"/>
                </a:solidFill>
                <a:latin typeface="Times New Roman Bold"/>
                <a:ea typeface="Times New Roman Bold"/>
                <a:cs typeface="Times New Roman Bold"/>
                <a:sym typeface="Times New Roman Bold"/>
              </a:rPr>
              <a:t>HERITAGE CLUB</a:t>
            </a:r>
          </a:p>
        </p:txBody>
      </p:sp>
      <p:graphicFrame>
        <p:nvGraphicFramePr>
          <p:cNvPr name="Table 5" id="5"/>
          <p:cNvGraphicFramePr>
            <a:graphicFrameLocks noGrp="true"/>
          </p:cNvGraphicFramePr>
          <p:nvPr/>
        </p:nvGraphicFramePr>
        <p:xfrm>
          <a:off x="1173111" y="1805083"/>
          <a:ext cx="16086189" cy="7600950"/>
        </p:xfrm>
        <a:graphic>
          <a:graphicData uri="http://schemas.openxmlformats.org/drawingml/2006/table">
            <a:tbl>
              <a:tblPr/>
              <a:tblGrid>
                <a:gridCol w="2134895"/>
                <a:gridCol w="6328758"/>
                <a:gridCol w="7622536"/>
              </a:tblGrid>
              <a:tr h="1110466">
                <a:tc>
                  <a:txBody>
                    <a:bodyPr anchor="t" rtlCol="false"/>
                    <a:lstStyle/>
                    <a:p>
                      <a:pPr algn="l">
                        <a:lnSpc>
                          <a:spcPts val="4899"/>
                        </a:lnSpc>
                        <a:defRPr/>
                      </a:pPr>
                      <a:r>
                        <a:rPr lang="en-US" sz="3499" b="true">
                          <a:solidFill>
                            <a:srgbClr val="F4EDDD"/>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FFE895"/>
                      </a:solidFill>
                      <a:prstDash val="solid"/>
                      <a:round/>
                      <a:headEnd type="none" w="med" len="med"/>
                      <a:tailEnd type="none" w="med" len="med"/>
                    </a:lnL>
                    <a:lnR cmpd="sng" algn="ctr" cap="flat" w="38100">
                      <a:solidFill>
                        <a:srgbClr val="FFE895"/>
                      </a:solidFill>
                      <a:prstDash val="solid"/>
                      <a:round/>
                      <a:headEnd type="none" w="med" len="med"/>
                      <a:tailEnd type="none" w="med" len="med"/>
                    </a:lnR>
                    <a:lnT cmpd="sng" algn="ctr" cap="flat" w="38100">
                      <a:solidFill>
                        <a:srgbClr val="FFE895"/>
                      </a:solidFill>
                      <a:prstDash val="solid"/>
                      <a:round/>
                      <a:headEnd type="none" w="med" len="med"/>
                      <a:tailEnd type="none" w="med" len="med"/>
                    </a:lnT>
                    <a:lnB cmpd="sng" algn="ctr" cap="flat" w="38100">
                      <a:solidFill>
                        <a:srgbClr val="FFE895"/>
                      </a:solidFill>
                      <a:prstDash val="solid"/>
                      <a:round/>
                      <a:headEnd type="none" w="med" len="med"/>
                      <a:tailEnd type="none" w="med" len="med"/>
                    </a:lnB>
                  </a:tcPr>
                </a:tc>
                <a:tc>
                  <a:txBody>
                    <a:bodyPr anchor="t" rtlCol="false"/>
                    <a:lstStyle/>
                    <a:p>
                      <a:pPr algn="ctr">
                        <a:lnSpc>
                          <a:spcPts val="4899"/>
                        </a:lnSpc>
                        <a:defRPr/>
                      </a:pPr>
                      <a:r>
                        <a:rPr lang="en-US" sz="3499" b="true">
                          <a:solidFill>
                            <a:srgbClr val="F4EDDD"/>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FFE895"/>
                      </a:solidFill>
                      <a:prstDash val="solid"/>
                      <a:round/>
                      <a:headEnd type="none" w="med" len="med"/>
                      <a:tailEnd type="none" w="med" len="med"/>
                    </a:lnL>
                    <a:lnR cmpd="sng" algn="ctr" cap="flat" w="38100">
                      <a:solidFill>
                        <a:srgbClr val="FFE895"/>
                      </a:solidFill>
                      <a:prstDash val="solid"/>
                      <a:round/>
                      <a:headEnd type="none" w="med" len="med"/>
                      <a:tailEnd type="none" w="med" len="med"/>
                    </a:lnR>
                    <a:lnT cmpd="sng" algn="ctr" cap="flat" w="38100">
                      <a:solidFill>
                        <a:srgbClr val="FFE895"/>
                      </a:solidFill>
                      <a:prstDash val="solid"/>
                      <a:round/>
                      <a:headEnd type="none" w="med" len="med"/>
                      <a:tailEnd type="none" w="med" len="med"/>
                    </a:lnT>
                    <a:lnB cmpd="sng" algn="ctr" cap="flat" w="38100">
                      <a:solidFill>
                        <a:srgbClr val="FFE895"/>
                      </a:solidFill>
                      <a:prstDash val="solid"/>
                      <a:round/>
                      <a:headEnd type="none" w="med" len="med"/>
                      <a:tailEnd type="none" w="med" len="med"/>
                    </a:lnB>
                  </a:tcPr>
                </a:tc>
                <a:tc>
                  <a:txBody>
                    <a:bodyPr anchor="t" rtlCol="false"/>
                    <a:lstStyle/>
                    <a:p>
                      <a:pPr algn="ctr">
                        <a:lnSpc>
                          <a:spcPts val="4899"/>
                        </a:lnSpc>
                        <a:defRPr/>
                      </a:pPr>
                      <a:r>
                        <a:rPr lang="en-US" sz="3499" b="true">
                          <a:solidFill>
                            <a:srgbClr val="F4EDDD"/>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FFE895"/>
                      </a:solidFill>
                      <a:prstDash val="solid"/>
                      <a:round/>
                      <a:headEnd type="none" w="med" len="med"/>
                      <a:tailEnd type="none" w="med" len="med"/>
                    </a:lnL>
                    <a:lnR cmpd="sng" algn="ctr" cap="flat" w="38100">
                      <a:solidFill>
                        <a:srgbClr val="FFE895"/>
                      </a:solidFill>
                      <a:prstDash val="solid"/>
                      <a:round/>
                      <a:headEnd type="none" w="med" len="med"/>
                      <a:tailEnd type="none" w="med" len="med"/>
                    </a:lnR>
                    <a:lnT cmpd="sng" algn="ctr" cap="flat" w="38100">
                      <a:solidFill>
                        <a:srgbClr val="FFE895"/>
                      </a:solidFill>
                      <a:prstDash val="solid"/>
                      <a:round/>
                      <a:headEnd type="none" w="med" len="med"/>
                      <a:tailEnd type="none" w="med" len="med"/>
                    </a:lnT>
                    <a:lnB cmpd="sng" algn="ctr" cap="flat" w="38100">
                      <a:solidFill>
                        <a:srgbClr val="FFE895"/>
                      </a:solidFill>
                      <a:prstDash val="solid"/>
                      <a:round/>
                      <a:headEnd type="none" w="med" len="med"/>
                      <a:tailEnd type="none" w="med" len="med"/>
                    </a:lnB>
                  </a:tcPr>
                </a:tc>
              </a:tr>
              <a:tr h="3436702">
                <a:tc>
                  <a:txBody>
                    <a:bodyPr anchor="t" rtlCol="false"/>
                    <a:lstStyle/>
                    <a:p>
                      <a:pPr algn="ctr">
                        <a:lnSpc>
                          <a:spcPts val="5039"/>
                        </a:lnSpc>
                        <a:defRPr/>
                      </a:pPr>
                      <a:r>
                        <a:rPr lang="en-US" sz="3599" b="true">
                          <a:solidFill>
                            <a:srgbClr val="F4EDDD"/>
                          </a:solidFill>
                          <a:latin typeface="Times New Roman Bold"/>
                          <a:ea typeface="Times New Roman Bold"/>
                          <a:cs typeface="Times New Roman Bold"/>
                          <a:sym typeface="Times New Roman Bold"/>
                        </a:rPr>
                        <a:t>13/06/25</a:t>
                      </a:r>
                      <a:endParaRPr lang="en-US" sz="1100"/>
                    </a:p>
                  </a:txBody>
                  <a:tcPr marL="190500" marR="190500" marT="190500" marB="190500" anchor="ctr">
                    <a:lnL cmpd="sng" algn="ctr" cap="flat" w="38100">
                      <a:solidFill>
                        <a:srgbClr val="FFE895"/>
                      </a:solidFill>
                      <a:prstDash val="solid"/>
                      <a:round/>
                      <a:headEnd type="none" w="med" len="med"/>
                      <a:tailEnd type="none" w="med" len="med"/>
                    </a:lnL>
                    <a:lnR cmpd="sng" algn="ctr" cap="flat" w="38100">
                      <a:solidFill>
                        <a:srgbClr val="FFE895"/>
                      </a:solidFill>
                      <a:prstDash val="solid"/>
                      <a:round/>
                      <a:headEnd type="none" w="med" len="med"/>
                      <a:tailEnd type="none" w="med" len="med"/>
                    </a:lnR>
                    <a:lnT cmpd="sng" algn="ctr" cap="flat" w="38100">
                      <a:solidFill>
                        <a:srgbClr val="FFE895"/>
                      </a:solidFill>
                      <a:prstDash val="solid"/>
                      <a:round/>
                      <a:headEnd type="none" w="med" len="med"/>
                      <a:tailEnd type="none" w="med" len="med"/>
                    </a:lnT>
                    <a:lnB cmpd="sng" algn="ctr" cap="flat" w="38100">
                      <a:solidFill>
                        <a:srgbClr val="FFE895"/>
                      </a:solidFill>
                      <a:prstDash val="solid"/>
                      <a:round/>
                      <a:headEnd type="none" w="med" len="med"/>
                      <a:tailEnd type="none" w="med" len="med"/>
                    </a:lnB>
                  </a:tcPr>
                </a:tc>
                <a:tc>
                  <a:txBody>
                    <a:bodyPr anchor="t" rtlCol="false"/>
                    <a:lstStyle/>
                    <a:p>
                      <a:pPr algn="ctr">
                        <a:lnSpc>
                          <a:spcPts val="5039"/>
                        </a:lnSpc>
                        <a:defRPr/>
                      </a:pPr>
                      <a:r>
                        <a:rPr lang="en-US" sz="3599" b="true">
                          <a:solidFill>
                            <a:srgbClr val="F4EDDD"/>
                          </a:solidFill>
                          <a:latin typeface="Times New Roman Bold"/>
                          <a:ea typeface="Times New Roman Bold"/>
                          <a:cs typeface="Times New Roman Bold"/>
                          <a:sym typeface="Times New Roman Bold"/>
                        </a:rPr>
                        <a:t> Heritage symbols used as official seal of India /Indian states / other countries</a:t>
                      </a:r>
                      <a:endParaRPr lang="en-US" sz="1100"/>
                    </a:p>
                  </a:txBody>
                  <a:tcPr marL="190500" marR="190500" marT="190500" marB="190500" anchor="ctr">
                    <a:lnL cmpd="sng" algn="ctr" cap="flat" w="38100">
                      <a:solidFill>
                        <a:srgbClr val="FFE895"/>
                      </a:solidFill>
                      <a:prstDash val="solid"/>
                      <a:round/>
                      <a:headEnd type="none" w="med" len="med"/>
                      <a:tailEnd type="none" w="med" len="med"/>
                    </a:lnL>
                    <a:lnR cmpd="sng" algn="ctr" cap="flat" w="38100">
                      <a:solidFill>
                        <a:srgbClr val="FFE895"/>
                      </a:solidFill>
                      <a:prstDash val="solid"/>
                      <a:round/>
                      <a:headEnd type="none" w="med" len="med"/>
                      <a:tailEnd type="none" w="med" len="med"/>
                    </a:lnR>
                    <a:lnT cmpd="sng" algn="ctr" cap="flat" w="38100">
                      <a:solidFill>
                        <a:srgbClr val="FFE895"/>
                      </a:solidFill>
                      <a:prstDash val="solid"/>
                      <a:round/>
                      <a:headEnd type="none" w="med" len="med"/>
                      <a:tailEnd type="none" w="med" len="med"/>
                    </a:lnT>
                    <a:lnB cmpd="sng" algn="ctr" cap="flat" w="38100">
                      <a:solidFill>
                        <a:srgbClr val="FFE895"/>
                      </a:solidFill>
                      <a:prstDash val="solid"/>
                      <a:round/>
                      <a:headEnd type="none" w="med" len="med"/>
                      <a:tailEnd type="none" w="med" len="med"/>
                    </a:lnB>
                  </a:tcPr>
                </a:tc>
                <a:tc>
                  <a:txBody>
                    <a:bodyPr anchor="t" rtlCol="false"/>
                    <a:lstStyle/>
                    <a:p>
                      <a:pPr algn="l">
                        <a:lnSpc>
                          <a:spcPts val="4759"/>
                        </a:lnSpc>
                        <a:defRPr/>
                      </a:pPr>
                      <a:r>
                        <a:rPr lang="en-US" sz="3399" b="true">
                          <a:solidFill>
                            <a:srgbClr val="F4EDDD"/>
                          </a:solidFill>
                          <a:latin typeface="Times New Roman Bold"/>
                          <a:ea typeface="Times New Roman Bold"/>
                          <a:cs typeface="Times New Roman Bold"/>
                          <a:sym typeface="Times New Roman Bold"/>
                        </a:rPr>
                        <a:t>To understand that these symbols are intrinsic to the Indian identity and heritage. To promote the practice of science and other cultural activities.</a:t>
                      </a:r>
                      <a:endParaRPr lang="en-US" sz="1100"/>
                    </a:p>
                    <a:p>
                      <a:pPr algn="l">
                        <a:lnSpc>
                          <a:spcPts val="4339"/>
                        </a:lnSpc>
                      </a:pPr>
                    </a:p>
                  </a:txBody>
                  <a:tcPr marL="190500" marR="190500" marT="190500" marB="190500" anchor="ctr">
                    <a:lnL cmpd="sng" algn="ctr" cap="flat" w="38100">
                      <a:solidFill>
                        <a:srgbClr val="FFE895"/>
                      </a:solidFill>
                      <a:prstDash val="solid"/>
                      <a:round/>
                      <a:headEnd type="none" w="med" len="med"/>
                      <a:tailEnd type="none" w="med" len="med"/>
                    </a:lnL>
                    <a:lnR cmpd="sng" algn="ctr" cap="flat" w="38100">
                      <a:solidFill>
                        <a:srgbClr val="FFE895"/>
                      </a:solidFill>
                      <a:prstDash val="solid"/>
                      <a:round/>
                      <a:headEnd type="none" w="med" len="med"/>
                      <a:tailEnd type="none" w="med" len="med"/>
                    </a:lnR>
                    <a:lnT cmpd="sng" algn="ctr" cap="flat" w="38100">
                      <a:solidFill>
                        <a:srgbClr val="FFE895"/>
                      </a:solidFill>
                      <a:prstDash val="solid"/>
                      <a:round/>
                      <a:headEnd type="none" w="med" len="med"/>
                      <a:tailEnd type="none" w="med" len="med"/>
                    </a:lnT>
                    <a:lnB cmpd="sng" algn="ctr" cap="flat" w="38100">
                      <a:solidFill>
                        <a:srgbClr val="FFE895"/>
                      </a:solidFill>
                      <a:prstDash val="solid"/>
                      <a:round/>
                      <a:headEnd type="none" w="med" len="med"/>
                      <a:tailEnd type="none" w="med" len="med"/>
                    </a:lnB>
                  </a:tcPr>
                </a:tc>
              </a:tr>
              <a:tr h="3053782">
                <a:tc>
                  <a:txBody>
                    <a:bodyPr anchor="t" rtlCol="false"/>
                    <a:lstStyle/>
                    <a:p>
                      <a:pPr algn="ctr">
                        <a:lnSpc>
                          <a:spcPts val="5039"/>
                        </a:lnSpc>
                        <a:defRPr/>
                      </a:pPr>
                      <a:r>
                        <a:rPr lang="en-US" sz="3599" b="true">
                          <a:solidFill>
                            <a:srgbClr val="F4EDDD"/>
                          </a:solidFill>
                          <a:latin typeface="Times New Roman Bold"/>
                          <a:ea typeface="Times New Roman Bold"/>
                          <a:cs typeface="Times New Roman Bold"/>
                          <a:sym typeface="Times New Roman Bold"/>
                        </a:rPr>
                        <a:t>20/06/25</a:t>
                      </a:r>
                      <a:endParaRPr lang="en-US" sz="1100"/>
                    </a:p>
                  </a:txBody>
                  <a:tcPr marL="190500" marR="190500" marT="190500" marB="190500" anchor="ctr">
                    <a:lnL cmpd="sng" algn="ctr" cap="flat" w="38100">
                      <a:solidFill>
                        <a:srgbClr val="FFE895"/>
                      </a:solidFill>
                      <a:prstDash val="solid"/>
                      <a:round/>
                      <a:headEnd type="none" w="med" len="med"/>
                      <a:tailEnd type="none" w="med" len="med"/>
                    </a:lnL>
                    <a:lnR cmpd="sng" algn="ctr" cap="flat" w="38100">
                      <a:solidFill>
                        <a:srgbClr val="FFE895"/>
                      </a:solidFill>
                      <a:prstDash val="solid"/>
                      <a:round/>
                      <a:headEnd type="none" w="med" len="med"/>
                      <a:tailEnd type="none" w="med" len="med"/>
                    </a:lnR>
                    <a:lnT cmpd="sng" algn="ctr" cap="flat" w="38100">
                      <a:solidFill>
                        <a:srgbClr val="FFE895"/>
                      </a:solidFill>
                      <a:prstDash val="solid"/>
                      <a:round/>
                      <a:headEnd type="none" w="med" len="med"/>
                      <a:tailEnd type="none" w="med" len="med"/>
                    </a:lnT>
                    <a:lnB cmpd="sng" algn="ctr" cap="flat" w="38100">
                      <a:solidFill>
                        <a:srgbClr val="FFE895"/>
                      </a:solidFill>
                      <a:prstDash val="solid"/>
                      <a:round/>
                      <a:headEnd type="none" w="med" len="med"/>
                      <a:tailEnd type="none" w="med" len="med"/>
                    </a:lnB>
                  </a:tcPr>
                </a:tc>
                <a:tc>
                  <a:txBody>
                    <a:bodyPr anchor="t" rtlCol="false"/>
                    <a:lstStyle/>
                    <a:p>
                      <a:pPr algn="ctr">
                        <a:lnSpc>
                          <a:spcPts val="5739"/>
                        </a:lnSpc>
                        <a:defRPr/>
                      </a:pPr>
                      <a:r>
                        <a:rPr lang="en-US" sz="4099" b="true">
                          <a:solidFill>
                            <a:srgbClr val="F4EDDD"/>
                          </a:solidFill>
                          <a:latin typeface="Times New Roman Bold"/>
                          <a:ea typeface="Times New Roman Bold"/>
                          <a:cs typeface="Times New Roman Bold"/>
                          <a:sym typeface="Times New Roman Bold"/>
                        </a:rPr>
                        <a:t>Heritage sites of South India</a:t>
                      </a:r>
                      <a:endParaRPr lang="en-US" sz="1100"/>
                    </a:p>
                    <a:p>
                      <a:pPr algn="ctr">
                        <a:lnSpc>
                          <a:spcPts val="5739"/>
                        </a:lnSpc>
                      </a:pPr>
                    </a:p>
                  </a:txBody>
                  <a:tcPr marL="190500" marR="190500" marT="190500" marB="190500" anchor="ctr">
                    <a:lnL cmpd="sng" algn="ctr" cap="flat" w="38100">
                      <a:solidFill>
                        <a:srgbClr val="FFE895"/>
                      </a:solidFill>
                      <a:prstDash val="solid"/>
                      <a:round/>
                      <a:headEnd type="none" w="med" len="med"/>
                      <a:tailEnd type="none" w="med" len="med"/>
                    </a:lnL>
                    <a:lnR cmpd="sng" algn="ctr" cap="flat" w="38100">
                      <a:solidFill>
                        <a:srgbClr val="FFE895"/>
                      </a:solidFill>
                      <a:prstDash val="solid"/>
                      <a:round/>
                      <a:headEnd type="none" w="med" len="med"/>
                      <a:tailEnd type="none" w="med" len="med"/>
                    </a:lnR>
                    <a:lnT cmpd="sng" algn="ctr" cap="flat" w="38100">
                      <a:solidFill>
                        <a:srgbClr val="FFE895"/>
                      </a:solidFill>
                      <a:prstDash val="solid"/>
                      <a:round/>
                      <a:headEnd type="none" w="med" len="med"/>
                      <a:tailEnd type="none" w="med" len="med"/>
                    </a:lnT>
                    <a:lnB cmpd="sng" algn="ctr" cap="flat" w="38100">
                      <a:solidFill>
                        <a:srgbClr val="FFE895"/>
                      </a:solidFill>
                      <a:prstDash val="solid"/>
                      <a:round/>
                      <a:headEnd type="none" w="med" len="med"/>
                      <a:tailEnd type="none" w="med" len="med"/>
                    </a:lnB>
                  </a:tcPr>
                </a:tc>
                <a:tc>
                  <a:txBody>
                    <a:bodyPr anchor="t" rtlCol="false"/>
                    <a:lstStyle/>
                    <a:p>
                      <a:pPr algn="l">
                        <a:lnSpc>
                          <a:spcPts val="5039"/>
                        </a:lnSpc>
                        <a:defRPr/>
                      </a:pPr>
                      <a:r>
                        <a:rPr lang="en-US" sz="3599" b="true">
                          <a:solidFill>
                            <a:srgbClr val="F4EDDD"/>
                          </a:solidFill>
                          <a:latin typeface="Times New Roman Bold"/>
                          <a:ea typeface="Times New Roman Bold"/>
                          <a:cs typeface="Times New Roman Bold"/>
                          <a:sym typeface="Times New Roman Bold"/>
                        </a:rPr>
                        <a:t>Children will be able to evoke surprise and admiration by creating accessibility to their work, products, and minds.</a:t>
                      </a:r>
                      <a:endParaRPr lang="en-US" sz="1100"/>
                    </a:p>
                  </a:txBody>
                  <a:tcPr marL="190500" marR="190500" marT="190500" marB="190500" anchor="ctr">
                    <a:lnL cmpd="sng" algn="ctr" cap="flat" w="38100">
                      <a:solidFill>
                        <a:srgbClr val="FFE895"/>
                      </a:solidFill>
                      <a:prstDash val="solid"/>
                      <a:round/>
                      <a:headEnd type="none" w="med" len="med"/>
                      <a:tailEnd type="none" w="med" len="med"/>
                    </a:lnL>
                    <a:lnR cmpd="sng" algn="ctr" cap="flat" w="38100">
                      <a:solidFill>
                        <a:srgbClr val="FFE895"/>
                      </a:solidFill>
                      <a:prstDash val="solid"/>
                      <a:round/>
                      <a:headEnd type="none" w="med" len="med"/>
                      <a:tailEnd type="none" w="med" len="med"/>
                    </a:lnR>
                    <a:lnT cmpd="sng" algn="ctr" cap="flat" w="38100">
                      <a:solidFill>
                        <a:srgbClr val="FFE895"/>
                      </a:solidFill>
                      <a:prstDash val="solid"/>
                      <a:round/>
                      <a:headEnd type="none" w="med" len="med"/>
                      <a:tailEnd type="none" w="med" len="med"/>
                    </a:lnT>
                    <a:lnB cmpd="sng" algn="ctr" cap="flat" w="38100">
                      <a:solidFill>
                        <a:srgbClr val="FFE895"/>
                      </a:solidFill>
                      <a:prstDash val="solid"/>
                      <a:round/>
                      <a:headEnd type="none" w="med" len="med"/>
                      <a:tailEnd type="none" w="med" len="med"/>
                    </a:lnB>
                  </a:tcPr>
                </a:tc>
              </a:tr>
            </a:tbl>
          </a:graphicData>
        </a:graphic>
      </p:graphicFrame>
      <p:sp>
        <p:nvSpPr>
          <p:cNvPr name="TextBox 6" id="6"/>
          <p:cNvSpPr txBox="true"/>
          <p:nvPr/>
        </p:nvSpPr>
        <p:spPr>
          <a:xfrm rot="0">
            <a:off x="10804192" y="1224804"/>
            <a:ext cx="3601455" cy="580278"/>
          </a:xfrm>
          <a:prstGeom prst="rect">
            <a:avLst/>
          </a:prstGeom>
        </p:spPr>
        <p:txBody>
          <a:bodyPr anchor="t" rtlCol="false" tIns="0" lIns="0" bIns="0" rIns="0">
            <a:spAutoFit/>
          </a:bodyPr>
          <a:lstStyle/>
          <a:p>
            <a:pPr algn="ctr">
              <a:lnSpc>
                <a:spcPts val="4759"/>
              </a:lnSpc>
            </a:pPr>
            <a:r>
              <a:rPr lang="en-US" sz="3399">
                <a:solidFill>
                  <a:srgbClr val="DEF3FC"/>
                </a:solidFill>
                <a:latin typeface="Canva Sans"/>
                <a:ea typeface="Canva Sans"/>
                <a:cs typeface="Canva Sans"/>
                <a:sym typeface="Canva Sans"/>
              </a:rPr>
              <a:t>CLASS IV A &amp; IV B</a:t>
            </a: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E895"/>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735661" cy="18735661"/>
          </a:xfrm>
          <a:custGeom>
            <a:avLst/>
            <a:gdLst/>
            <a:ahLst/>
            <a:cxnLst/>
            <a:rect r="r" b="b" t="t" l="l"/>
            <a:pathLst>
              <a:path h="18735661" w="18735661">
                <a:moveTo>
                  <a:pt x="0" y="0"/>
                </a:moveTo>
                <a:lnTo>
                  <a:pt x="18735661" y="0"/>
                </a:lnTo>
                <a:lnTo>
                  <a:pt x="18735661" y="18735661"/>
                </a:lnTo>
                <a:lnTo>
                  <a:pt x="0" y="18735661"/>
                </a:lnTo>
                <a:lnTo>
                  <a:pt x="0" y="0"/>
                </a:lnTo>
                <a:close/>
              </a:path>
            </a:pathLst>
          </a:custGeom>
          <a:blipFill>
            <a:blip r:embed="rId2">
              <a:alphaModFix amt="21999"/>
            </a:blip>
            <a:stretch>
              <a:fillRect l="0" t="0" r="0" b="0"/>
            </a:stretch>
          </a:blipFill>
        </p:spPr>
      </p:sp>
      <p:sp>
        <p:nvSpPr>
          <p:cNvPr name="Freeform 3" id="3"/>
          <p:cNvSpPr/>
          <p:nvPr/>
        </p:nvSpPr>
        <p:spPr>
          <a:xfrm flipH="false" flipV="false" rot="0">
            <a:off x="-371770" y="0"/>
            <a:ext cx="16904606" cy="16412836"/>
          </a:xfrm>
          <a:custGeom>
            <a:avLst/>
            <a:gdLst/>
            <a:ahLst/>
            <a:cxnLst/>
            <a:rect r="r" b="b" t="t" l="l"/>
            <a:pathLst>
              <a:path h="16412836" w="16904606">
                <a:moveTo>
                  <a:pt x="0" y="0"/>
                </a:moveTo>
                <a:lnTo>
                  <a:pt x="16904607" y="0"/>
                </a:lnTo>
                <a:lnTo>
                  <a:pt x="16904607" y="16412836"/>
                </a:lnTo>
                <a:lnTo>
                  <a:pt x="0" y="164128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533517" y="1171139"/>
            <a:ext cx="7752056" cy="789300"/>
          </a:xfrm>
          <a:custGeom>
            <a:avLst/>
            <a:gdLst/>
            <a:ahLst/>
            <a:cxnLst/>
            <a:rect r="r" b="b" t="t" l="l"/>
            <a:pathLst>
              <a:path h="789300" w="7752056">
                <a:moveTo>
                  <a:pt x="0" y="0"/>
                </a:moveTo>
                <a:lnTo>
                  <a:pt x="7752056" y="0"/>
                </a:lnTo>
                <a:lnTo>
                  <a:pt x="7752056" y="789300"/>
                </a:lnTo>
                <a:lnTo>
                  <a:pt x="0" y="7893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4710063" y="7626549"/>
            <a:ext cx="437770" cy="332705"/>
          </a:xfrm>
          <a:custGeom>
            <a:avLst/>
            <a:gdLst/>
            <a:ahLst/>
            <a:cxnLst/>
            <a:rect r="r" b="b" t="t" l="l"/>
            <a:pathLst>
              <a:path h="332705" w="437770">
                <a:moveTo>
                  <a:pt x="0" y="0"/>
                </a:moveTo>
                <a:lnTo>
                  <a:pt x="437770" y="0"/>
                </a:lnTo>
                <a:lnTo>
                  <a:pt x="437770" y="332705"/>
                </a:lnTo>
                <a:lnTo>
                  <a:pt x="0" y="33270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2838418" y="7792901"/>
            <a:ext cx="301249" cy="332705"/>
          </a:xfrm>
          <a:custGeom>
            <a:avLst/>
            <a:gdLst/>
            <a:ahLst/>
            <a:cxnLst/>
            <a:rect r="r" b="b" t="t" l="l"/>
            <a:pathLst>
              <a:path h="332705" w="301249">
                <a:moveTo>
                  <a:pt x="0" y="0"/>
                </a:moveTo>
                <a:lnTo>
                  <a:pt x="301249" y="0"/>
                </a:lnTo>
                <a:lnTo>
                  <a:pt x="301249" y="332705"/>
                </a:lnTo>
                <a:lnTo>
                  <a:pt x="0" y="33270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aphicFrame>
        <p:nvGraphicFramePr>
          <p:cNvPr name="Table 7" id="7"/>
          <p:cNvGraphicFramePr>
            <a:graphicFrameLocks noGrp="true"/>
          </p:cNvGraphicFramePr>
          <p:nvPr/>
        </p:nvGraphicFramePr>
        <p:xfrm>
          <a:off x="2838418" y="1908892"/>
          <a:ext cx="12309415" cy="5448196"/>
        </p:xfrm>
        <a:graphic>
          <a:graphicData uri="http://schemas.openxmlformats.org/drawingml/2006/table">
            <a:tbl>
              <a:tblPr/>
              <a:tblGrid>
                <a:gridCol w="1754922"/>
                <a:gridCol w="4197345"/>
                <a:gridCol w="6357148"/>
              </a:tblGrid>
              <a:tr h="1429220">
                <a:tc>
                  <a:txBody>
                    <a:bodyPr anchor="t" rtlCol="false"/>
                    <a:lstStyle/>
                    <a:p>
                      <a:pPr algn="l">
                        <a:lnSpc>
                          <a:spcPts val="3779"/>
                        </a:lnSpc>
                        <a:defRPr/>
                      </a:pPr>
                      <a:r>
                        <a:rPr lang="en-US" sz="2700" b="true">
                          <a:solidFill>
                            <a:srgbClr val="03261D"/>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779"/>
                        </a:lnSpc>
                        <a:defRPr/>
                      </a:pPr>
                      <a:r>
                        <a:rPr lang="en-US" sz="2699" b="true">
                          <a:solidFill>
                            <a:srgbClr val="03261D"/>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779"/>
                        </a:lnSpc>
                        <a:defRPr/>
                      </a:pPr>
                      <a:r>
                        <a:rPr lang="en-US" sz="2699" b="true">
                          <a:solidFill>
                            <a:srgbClr val="03261D"/>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234954">
                <a:tc>
                  <a:txBody>
                    <a:bodyPr anchor="t" rtlCol="false"/>
                    <a:lstStyle/>
                    <a:p>
                      <a:pPr algn="ctr">
                        <a:lnSpc>
                          <a:spcPts val="3220"/>
                        </a:lnSpc>
                        <a:defRPr/>
                      </a:pPr>
                      <a:r>
                        <a:rPr lang="en-US" sz="2300" b="true">
                          <a:solidFill>
                            <a:srgbClr val="03261D"/>
                          </a:solidFill>
                          <a:latin typeface="Times New Roman Bold"/>
                          <a:ea typeface="Times New Roman Bold"/>
                          <a:cs typeface="Times New Roman Bold"/>
                          <a:sym typeface="Times New Roman Bold"/>
                        </a:rPr>
                        <a:t>13/06/25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759"/>
                        </a:lnSpc>
                        <a:defRPr/>
                      </a:pPr>
                      <a:r>
                        <a:rPr lang="en-US" sz="3399" b="true">
                          <a:solidFill>
                            <a:srgbClr val="03261D"/>
                          </a:solidFill>
                          <a:latin typeface="Times New Roman Bold"/>
                          <a:ea typeface="Times New Roman Bold"/>
                          <a:cs typeface="Times New Roman Bold"/>
                          <a:sym typeface="Times New Roman Bold"/>
                        </a:rPr>
                        <a:t>Hand Puppet</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3499"/>
                        </a:lnSpc>
                        <a:defRPr/>
                      </a:pPr>
                      <a:r>
                        <a:rPr lang="en-US" sz="2499" strike="noStrike" u="none">
                          <a:solidFill>
                            <a:srgbClr val="000000"/>
                          </a:solidFill>
                          <a:latin typeface="Times New Roman"/>
                          <a:ea typeface="Times New Roman"/>
                          <a:cs typeface="Times New Roman"/>
                          <a:sym typeface="Times New Roman"/>
                        </a:rPr>
                        <a:t>The fine movement required to wear a puppet helps with dexterity and using fingers to manipulate the puppet improves fine motor coordination.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784022">
                <a:tc>
                  <a:txBody>
                    <a:bodyPr anchor="t" rtlCol="false"/>
                    <a:lstStyle/>
                    <a:p>
                      <a:pPr algn="ctr">
                        <a:lnSpc>
                          <a:spcPts val="3919"/>
                        </a:lnSpc>
                        <a:defRPr/>
                      </a:pPr>
                      <a:r>
                        <a:rPr lang="en-US" sz="2799" b="true">
                          <a:solidFill>
                            <a:srgbClr val="03261D"/>
                          </a:solidFill>
                          <a:latin typeface="Times New Roman Bold"/>
                          <a:ea typeface="Times New Roman Bold"/>
                          <a:cs typeface="Times New Roman Bold"/>
                          <a:sym typeface="Times New Roman Bold"/>
                        </a:rPr>
                        <a:t>20/06/25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619"/>
                        </a:lnSpc>
                        <a:defRPr/>
                      </a:pPr>
                      <a:r>
                        <a:rPr lang="en-US" sz="3299" b="true">
                          <a:solidFill>
                            <a:srgbClr val="03261D"/>
                          </a:solidFill>
                          <a:latin typeface="Times New Roman Bold"/>
                          <a:ea typeface="Times New Roman Bold"/>
                          <a:cs typeface="Times New Roman Bold"/>
                          <a:sym typeface="Times New Roman Bold"/>
                        </a:rPr>
                        <a:t>Gift Box</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3220"/>
                        </a:lnSpc>
                        <a:defRPr/>
                      </a:pPr>
                      <a:r>
                        <a:rPr lang="en-US" sz="2300">
                          <a:solidFill>
                            <a:srgbClr val="03261D"/>
                          </a:solidFill>
                          <a:latin typeface="Times New Roman"/>
                          <a:ea typeface="Times New Roman"/>
                          <a:cs typeface="Times New Roman"/>
                          <a:sym typeface="Times New Roman"/>
                        </a:rPr>
                        <a:t>To improve the listening skill of the students.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Freeform 8" id="8"/>
          <p:cNvSpPr/>
          <p:nvPr/>
        </p:nvSpPr>
        <p:spPr>
          <a:xfrm flipH="false" flipV="false" rot="0">
            <a:off x="-371770" y="778281"/>
            <a:ext cx="3556660" cy="3167650"/>
          </a:xfrm>
          <a:custGeom>
            <a:avLst/>
            <a:gdLst/>
            <a:ahLst/>
            <a:cxnLst/>
            <a:rect r="r" b="b" t="t" l="l"/>
            <a:pathLst>
              <a:path h="3167650" w="3556660">
                <a:moveTo>
                  <a:pt x="0" y="0"/>
                </a:moveTo>
                <a:lnTo>
                  <a:pt x="3556660" y="0"/>
                </a:lnTo>
                <a:lnTo>
                  <a:pt x="3556660" y="3167650"/>
                </a:lnTo>
                <a:lnTo>
                  <a:pt x="0" y="3167650"/>
                </a:lnTo>
                <a:lnTo>
                  <a:pt x="0" y="0"/>
                </a:lnTo>
                <a:close/>
              </a:path>
            </a:pathLst>
          </a:custGeom>
          <a:blipFill>
            <a:blip r:embed="rId11"/>
            <a:stretch>
              <a:fillRect l="0" t="0" r="0" b="0"/>
            </a:stretch>
          </a:blipFill>
        </p:spPr>
      </p:sp>
      <p:sp>
        <p:nvSpPr>
          <p:cNvPr name="Freeform 9" id="9"/>
          <p:cNvSpPr/>
          <p:nvPr/>
        </p:nvSpPr>
        <p:spPr>
          <a:xfrm flipH="false" flipV="false" rot="0">
            <a:off x="15866235" y="7620587"/>
            <a:ext cx="2786130" cy="2666413"/>
          </a:xfrm>
          <a:custGeom>
            <a:avLst/>
            <a:gdLst/>
            <a:ahLst/>
            <a:cxnLst/>
            <a:rect r="r" b="b" t="t" l="l"/>
            <a:pathLst>
              <a:path h="2666413" w="2786130">
                <a:moveTo>
                  <a:pt x="0" y="0"/>
                </a:moveTo>
                <a:lnTo>
                  <a:pt x="2786130" y="0"/>
                </a:lnTo>
                <a:lnTo>
                  <a:pt x="2786130" y="2666413"/>
                </a:lnTo>
                <a:lnTo>
                  <a:pt x="0" y="2666413"/>
                </a:lnTo>
                <a:lnTo>
                  <a:pt x="0" y="0"/>
                </a:lnTo>
                <a:close/>
              </a:path>
            </a:pathLst>
          </a:custGeom>
          <a:blipFill>
            <a:blip r:embed="rId12"/>
            <a:stretch>
              <a:fillRect l="0" t="0" r="0" b="0"/>
            </a:stretch>
          </a:blipFill>
        </p:spPr>
      </p:sp>
      <p:sp>
        <p:nvSpPr>
          <p:cNvPr name="Freeform 10" id="10"/>
          <p:cNvSpPr/>
          <p:nvPr/>
        </p:nvSpPr>
        <p:spPr>
          <a:xfrm flipH="false" flipV="false" rot="0">
            <a:off x="0" y="7626549"/>
            <a:ext cx="2022487" cy="2494099"/>
          </a:xfrm>
          <a:custGeom>
            <a:avLst/>
            <a:gdLst/>
            <a:ahLst/>
            <a:cxnLst/>
            <a:rect r="r" b="b" t="t" l="l"/>
            <a:pathLst>
              <a:path h="2494099" w="2022487">
                <a:moveTo>
                  <a:pt x="0" y="0"/>
                </a:moveTo>
                <a:lnTo>
                  <a:pt x="2022487" y="0"/>
                </a:lnTo>
                <a:lnTo>
                  <a:pt x="2022487" y="2494099"/>
                </a:lnTo>
                <a:lnTo>
                  <a:pt x="0" y="249409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15147833" y="349130"/>
            <a:ext cx="3270434" cy="3086100"/>
          </a:xfrm>
          <a:custGeom>
            <a:avLst/>
            <a:gdLst/>
            <a:ahLst/>
            <a:cxnLst/>
            <a:rect r="r" b="b" t="t" l="l"/>
            <a:pathLst>
              <a:path h="3086100" w="3270434">
                <a:moveTo>
                  <a:pt x="0" y="0"/>
                </a:moveTo>
                <a:lnTo>
                  <a:pt x="3270433" y="0"/>
                </a:lnTo>
                <a:lnTo>
                  <a:pt x="3270433" y="3086100"/>
                </a:lnTo>
                <a:lnTo>
                  <a:pt x="0" y="30861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2" id="12"/>
          <p:cNvSpPr txBox="true"/>
          <p:nvPr/>
        </p:nvSpPr>
        <p:spPr>
          <a:xfrm rot="0">
            <a:off x="4296963" y="1067949"/>
            <a:ext cx="6409478" cy="824231"/>
          </a:xfrm>
          <a:prstGeom prst="rect">
            <a:avLst/>
          </a:prstGeom>
        </p:spPr>
        <p:txBody>
          <a:bodyPr anchor="t" rtlCol="false" tIns="0" lIns="0" bIns="0" rIns="0">
            <a:spAutoFit/>
          </a:bodyPr>
          <a:lstStyle/>
          <a:p>
            <a:pPr algn="ctr">
              <a:lnSpc>
                <a:spcPts val="6019"/>
              </a:lnSpc>
            </a:pPr>
            <a:r>
              <a:rPr lang="en-US" sz="4299" b="true">
                <a:solidFill>
                  <a:srgbClr val="000000"/>
                </a:solidFill>
                <a:latin typeface="Times New Roman Bold"/>
                <a:ea typeface="Times New Roman Bold"/>
                <a:cs typeface="Times New Roman Bold"/>
                <a:sym typeface="Times New Roman Bold"/>
              </a:rPr>
              <a:t>CREATIVE CLUB</a:t>
            </a:r>
          </a:p>
        </p:txBody>
      </p:sp>
      <p:sp>
        <p:nvSpPr>
          <p:cNvPr name="TextBox 13" id="13"/>
          <p:cNvSpPr txBox="true"/>
          <p:nvPr/>
        </p:nvSpPr>
        <p:spPr>
          <a:xfrm rot="0">
            <a:off x="12632902" y="1311901"/>
            <a:ext cx="2296046" cy="580278"/>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CLASS IV C</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7351394" y="7677369"/>
            <a:ext cx="3357851" cy="2388271"/>
          </a:xfrm>
          <a:custGeom>
            <a:avLst/>
            <a:gdLst/>
            <a:ahLst/>
            <a:cxnLst/>
            <a:rect r="r" b="b" t="t" l="l"/>
            <a:pathLst>
              <a:path h="2388271" w="3357851">
                <a:moveTo>
                  <a:pt x="0" y="0"/>
                </a:moveTo>
                <a:lnTo>
                  <a:pt x="3357851" y="0"/>
                </a:lnTo>
                <a:lnTo>
                  <a:pt x="3357851" y="2388271"/>
                </a:lnTo>
                <a:lnTo>
                  <a:pt x="0" y="2388271"/>
                </a:lnTo>
                <a:lnTo>
                  <a:pt x="0" y="0"/>
                </a:lnTo>
                <a:close/>
              </a:path>
            </a:pathLst>
          </a:custGeom>
          <a:blipFill>
            <a:blip r:embed="rId3"/>
            <a:stretch>
              <a:fillRect l="0" t="0" r="0" b="0"/>
            </a:stretch>
          </a:blipFill>
        </p:spPr>
      </p:sp>
      <p:sp>
        <p:nvSpPr>
          <p:cNvPr name="Freeform 4" id="4"/>
          <p:cNvSpPr/>
          <p:nvPr/>
        </p:nvSpPr>
        <p:spPr>
          <a:xfrm flipH="false" flipV="false" rot="0">
            <a:off x="2725416" y="9419172"/>
            <a:ext cx="7315200" cy="2832977"/>
          </a:xfrm>
          <a:custGeom>
            <a:avLst/>
            <a:gdLst/>
            <a:ahLst/>
            <a:cxnLst/>
            <a:rect r="r" b="b" t="t" l="l"/>
            <a:pathLst>
              <a:path h="2832977" w="7315200">
                <a:moveTo>
                  <a:pt x="0" y="0"/>
                </a:moveTo>
                <a:lnTo>
                  <a:pt x="7315200" y="0"/>
                </a:lnTo>
                <a:lnTo>
                  <a:pt x="7315200" y="2832978"/>
                </a:lnTo>
                <a:lnTo>
                  <a:pt x="0" y="28329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7513416" y="9080411"/>
            <a:ext cx="7315200" cy="2832977"/>
          </a:xfrm>
          <a:custGeom>
            <a:avLst/>
            <a:gdLst/>
            <a:ahLst/>
            <a:cxnLst/>
            <a:rect r="r" b="b" t="t" l="l"/>
            <a:pathLst>
              <a:path h="2832977" w="7315200">
                <a:moveTo>
                  <a:pt x="0" y="0"/>
                </a:moveTo>
                <a:lnTo>
                  <a:pt x="7315200" y="0"/>
                </a:lnTo>
                <a:lnTo>
                  <a:pt x="7315200" y="2832978"/>
                </a:lnTo>
                <a:lnTo>
                  <a:pt x="0" y="28329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2724114" y="9080411"/>
            <a:ext cx="5088038" cy="1970458"/>
          </a:xfrm>
          <a:custGeom>
            <a:avLst/>
            <a:gdLst/>
            <a:ahLst/>
            <a:cxnLst/>
            <a:rect r="r" b="b" t="t" l="l"/>
            <a:pathLst>
              <a:path h="1970458" w="5088038">
                <a:moveTo>
                  <a:pt x="0" y="0"/>
                </a:moveTo>
                <a:lnTo>
                  <a:pt x="5088038" y="0"/>
                </a:lnTo>
                <a:lnTo>
                  <a:pt x="5088038" y="1970459"/>
                </a:lnTo>
                <a:lnTo>
                  <a:pt x="0" y="197045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5841429" y="9258300"/>
            <a:ext cx="4628701" cy="1792570"/>
          </a:xfrm>
          <a:custGeom>
            <a:avLst/>
            <a:gdLst/>
            <a:ahLst/>
            <a:cxnLst/>
            <a:rect r="r" b="b" t="t" l="l"/>
            <a:pathLst>
              <a:path h="1792570" w="4628701">
                <a:moveTo>
                  <a:pt x="0" y="0"/>
                </a:moveTo>
                <a:lnTo>
                  <a:pt x="4628701" y="0"/>
                </a:lnTo>
                <a:lnTo>
                  <a:pt x="4628701" y="1792570"/>
                </a:lnTo>
                <a:lnTo>
                  <a:pt x="0" y="17925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978675" y="9419172"/>
            <a:ext cx="7315200" cy="2832977"/>
          </a:xfrm>
          <a:custGeom>
            <a:avLst/>
            <a:gdLst/>
            <a:ahLst/>
            <a:cxnLst/>
            <a:rect r="r" b="b" t="t" l="l"/>
            <a:pathLst>
              <a:path h="2832977" w="7315200">
                <a:moveTo>
                  <a:pt x="0" y="0"/>
                </a:moveTo>
                <a:lnTo>
                  <a:pt x="7315200" y="0"/>
                </a:lnTo>
                <a:lnTo>
                  <a:pt x="7315200" y="2832978"/>
                </a:lnTo>
                <a:lnTo>
                  <a:pt x="0" y="28329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14660658" y="427083"/>
            <a:ext cx="3299777" cy="1078532"/>
            <a:chOff x="0" y="0"/>
            <a:chExt cx="4399702" cy="1438043"/>
          </a:xfrm>
        </p:grpSpPr>
        <p:sp>
          <p:nvSpPr>
            <p:cNvPr name="Freeform 10" id="10"/>
            <p:cNvSpPr/>
            <p:nvPr/>
          </p:nvSpPr>
          <p:spPr>
            <a:xfrm flipH="false" flipV="false" rot="0">
              <a:off x="0" y="0"/>
              <a:ext cx="4399702" cy="1438043"/>
            </a:xfrm>
            <a:custGeom>
              <a:avLst/>
              <a:gdLst/>
              <a:ahLst/>
              <a:cxnLst/>
              <a:rect r="r" b="b" t="t" l="l"/>
              <a:pathLst>
                <a:path h="1438043" w="4399702">
                  <a:moveTo>
                    <a:pt x="0" y="0"/>
                  </a:moveTo>
                  <a:lnTo>
                    <a:pt x="4399702" y="0"/>
                  </a:lnTo>
                  <a:lnTo>
                    <a:pt x="4399702" y="1438043"/>
                  </a:lnTo>
                  <a:lnTo>
                    <a:pt x="0" y="14380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687724" y="-2144"/>
              <a:ext cx="3137823" cy="825803"/>
            </a:xfrm>
            <a:prstGeom prst="rect">
              <a:avLst/>
            </a:prstGeom>
          </p:spPr>
          <p:txBody>
            <a:bodyPr anchor="t" rtlCol="false" tIns="0" lIns="0" bIns="0" rIns="0">
              <a:spAutoFit/>
            </a:bodyPr>
            <a:lstStyle/>
            <a:p>
              <a:pPr algn="ctr">
                <a:lnSpc>
                  <a:spcPts val="3743"/>
                </a:lnSpc>
                <a:spcBef>
                  <a:spcPct val="0"/>
                </a:spcBef>
              </a:pPr>
              <a:r>
                <a:rPr lang="en-US" sz="2673">
                  <a:solidFill>
                    <a:srgbClr val="3491A5"/>
                  </a:solidFill>
                  <a:latin typeface="Ara Hamah Homs"/>
                  <a:ea typeface="Ara Hamah Homs"/>
                  <a:cs typeface="Ara Hamah Homs"/>
                  <a:sym typeface="Ara Hamah Homs"/>
                </a:rPr>
                <a:t>Let’s Save Our Earth!</a:t>
              </a:r>
            </a:p>
          </p:txBody>
        </p:sp>
      </p:grpSp>
      <p:sp>
        <p:nvSpPr>
          <p:cNvPr name="TextBox 12" id="12"/>
          <p:cNvSpPr txBox="true"/>
          <p:nvPr/>
        </p:nvSpPr>
        <p:spPr>
          <a:xfrm rot="0">
            <a:off x="4831125" y="-657225"/>
            <a:ext cx="4546003" cy="1426697"/>
          </a:xfrm>
          <a:prstGeom prst="rect">
            <a:avLst/>
          </a:prstGeom>
        </p:spPr>
        <p:txBody>
          <a:bodyPr anchor="t" rtlCol="false" tIns="0" lIns="0" bIns="0" rIns="0">
            <a:spAutoFit/>
          </a:bodyPr>
          <a:lstStyle/>
          <a:p>
            <a:pPr algn="just" marL="0" indent="0" lvl="0">
              <a:lnSpc>
                <a:spcPts val="11984"/>
              </a:lnSpc>
            </a:pPr>
            <a:r>
              <a:rPr lang="en-US" b="true" sz="5099" spc="-382">
                <a:solidFill>
                  <a:srgbClr val="5E17EB"/>
                </a:solidFill>
                <a:latin typeface="Times New Roman Bold"/>
                <a:ea typeface="Times New Roman Bold"/>
                <a:cs typeface="Times New Roman Bold"/>
                <a:sym typeface="Times New Roman Bold"/>
              </a:rPr>
              <a:t>KARUNA CLUB</a:t>
            </a:r>
          </a:p>
        </p:txBody>
      </p:sp>
      <p:graphicFrame>
        <p:nvGraphicFramePr>
          <p:cNvPr name="Table 13" id="13"/>
          <p:cNvGraphicFramePr>
            <a:graphicFrameLocks noGrp="true"/>
          </p:cNvGraphicFramePr>
          <p:nvPr/>
        </p:nvGraphicFramePr>
        <p:xfrm>
          <a:off x="231678" y="600934"/>
          <a:ext cx="14239433" cy="7277100"/>
        </p:xfrm>
        <a:graphic>
          <a:graphicData uri="http://schemas.openxmlformats.org/drawingml/2006/table">
            <a:tbl>
              <a:tblPr/>
              <a:tblGrid>
                <a:gridCol w="2135553"/>
                <a:gridCol w="6330707"/>
                <a:gridCol w="5773173"/>
              </a:tblGrid>
              <a:tr h="1110715">
                <a:tc>
                  <a:txBody>
                    <a:bodyPr anchor="t" rtlCol="false"/>
                    <a:lstStyle/>
                    <a:p>
                      <a:pPr algn="l">
                        <a:lnSpc>
                          <a:spcPts val="4899"/>
                        </a:lnSpc>
                        <a:defRPr/>
                      </a:pPr>
                      <a:r>
                        <a:rPr lang="en-US" sz="3499" b="true">
                          <a:solidFill>
                            <a:srgbClr val="154984"/>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6166385">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17/06/25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6019"/>
                        </a:lnSpc>
                        <a:defRPr/>
                      </a:pPr>
                      <a:r>
                        <a:rPr lang="en-US" sz="4299" b="true">
                          <a:solidFill>
                            <a:srgbClr val="154984"/>
                          </a:solidFill>
                          <a:latin typeface="Times New Roman Bold"/>
                          <a:ea typeface="Times New Roman Bold"/>
                          <a:cs typeface="Times New Roman Bold"/>
                          <a:sym typeface="Times New Roman Bold"/>
                        </a:rPr>
                        <a:t>Karuna club inauguration</a:t>
                      </a:r>
                      <a:endParaRPr lang="en-US" sz="1100"/>
                    </a:p>
                    <a:p>
                      <a:pPr algn="ctr">
                        <a:lnSpc>
                          <a:spcPts val="6019"/>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5599"/>
                        </a:lnSpc>
                        <a:defRPr/>
                      </a:pPr>
                      <a:r>
                        <a:rPr lang="en-US" sz="3999" b="true">
                          <a:solidFill>
                            <a:srgbClr val="154984"/>
                          </a:solidFill>
                          <a:latin typeface="Times New Roman Bold"/>
                          <a:ea typeface="Times New Roman Bold"/>
                          <a:cs typeface="Times New Roman Bold"/>
                          <a:sym typeface="Times New Roman Bold"/>
                        </a:rPr>
                        <a:t>To awake in children the inherent love, kindness, and compassion towards all living beings, plants, animals, fellow human beings and our environment.</a:t>
                      </a:r>
                      <a:endParaRPr lang="en-US" sz="1100"/>
                    </a:p>
                    <a:p>
                      <a:pPr algn="l">
                        <a:lnSpc>
                          <a:spcPts val="5599"/>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Freeform 14" id="14"/>
          <p:cNvSpPr/>
          <p:nvPr/>
        </p:nvSpPr>
        <p:spPr>
          <a:xfrm flipH="false" flipV="false" rot="0">
            <a:off x="14933021" y="966349"/>
            <a:ext cx="2755052" cy="2483385"/>
          </a:xfrm>
          <a:custGeom>
            <a:avLst/>
            <a:gdLst/>
            <a:ahLst/>
            <a:cxnLst/>
            <a:rect r="r" b="b" t="t" l="l"/>
            <a:pathLst>
              <a:path h="2483385" w="2755052">
                <a:moveTo>
                  <a:pt x="0" y="0"/>
                </a:moveTo>
                <a:lnTo>
                  <a:pt x="2755051" y="0"/>
                </a:lnTo>
                <a:lnTo>
                  <a:pt x="2755051" y="2483386"/>
                </a:lnTo>
                <a:lnTo>
                  <a:pt x="0" y="248338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0631452" y="20656"/>
            <a:ext cx="3342122" cy="580278"/>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CLASS V A &amp; V B</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9222" t="0" r="-9222" b="0"/>
            </a:stretch>
          </a:blipFill>
        </p:spPr>
      </p:sp>
      <p:grpSp>
        <p:nvGrpSpPr>
          <p:cNvPr name="Group 3" id="3"/>
          <p:cNvGrpSpPr/>
          <p:nvPr/>
        </p:nvGrpSpPr>
        <p:grpSpPr>
          <a:xfrm rot="0">
            <a:off x="-2670291" y="-836544"/>
            <a:ext cx="23665468" cy="12006726"/>
            <a:chOff x="0" y="0"/>
            <a:chExt cx="31553957" cy="16008969"/>
          </a:xfrm>
        </p:grpSpPr>
        <p:grpSp>
          <p:nvGrpSpPr>
            <p:cNvPr name="Group 4" id="4"/>
            <p:cNvGrpSpPr/>
            <p:nvPr/>
          </p:nvGrpSpPr>
          <p:grpSpPr>
            <a:xfrm rot="0">
              <a:off x="0" y="394920"/>
              <a:ext cx="2238839" cy="15205129"/>
              <a:chOff x="0" y="0"/>
              <a:chExt cx="419939" cy="2852028"/>
            </a:xfrm>
          </p:grpSpPr>
          <p:sp>
            <p:nvSpPr>
              <p:cNvPr name="Freeform 5" id="5"/>
              <p:cNvSpPr/>
              <p:nvPr/>
            </p:nvSpPr>
            <p:spPr>
              <a:xfrm flipH="false" flipV="false" rot="0">
                <a:off x="0" y="0"/>
                <a:ext cx="419939" cy="2852028"/>
              </a:xfrm>
              <a:custGeom>
                <a:avLst/>
                <a:gdLst/>
                <a:ahLst/>
                <a:cxnLst/>
                <a:rect r="r" b="b" t="t" l="l"/>
                <a:pathLst>
                  <a:path h="2852028" w="419939">
                    <a:moveTo>
                      <a:pt x="0" y="0"/>
                    </a:moveTo>
                    <a:lnTo>
                      <a:pt x="419939" y="0"/>
                    </a:lnTo>
                    <a:lnTo>
                      <a:pt x="419939" y="2852028"/>
                    </a:lnTo>
                    <a:lnTo>
                      <a:pt x="0" y="2852028"/>
                    </a:lnTo>
                    <a:close/>
                  </a:path>
                </a:pathLst>
              </a:custGeom>
              <a:solidFill>
                <a:srgbClr val="FFFFFF"/>
              </a:solidFill>
            </p:spPr>
          </p:sp>
          <p:sp>
            <p:nvSpPr>
              <p:cNvPr name="TextBox 6" id="6"/>
              <p:cNvSpPr txBox="true"/>
              <p:nvPr/>
            </p:nvSpPr>
            <p:spPr>
              <a:xfrm>
                <a:off x="0" y="-57150"/>
                <a:ext cx="419939" cy="2909178"/>
              </a:xfrm>
              <a:prstGeom prst="rect">
                <a:avLst/>
              </a:prstGeom>
            </p:spPr>
            <p:txBody>
              <a:bodyPr anchor="ctr" rtlCol="false" tIns="53498" lIns="53498" bIns="53498" rIns="53498"/>
              <a:lstStyle/>
              <a:p>
                <a:pPr algn="ctr">
                  <a:lnSpc>
                    <a:spcPts val="2801"/>
                  </a:lnSpc>
                </a:pPr>
              </a:p>
            </p:txBody>
          </p:sp>
        </p:grpSp>
        <p:grpSp>
          <p:nvGrpSpPr>
            <p:cNvPr name="Group 7" id="7"/>
            <p:cNvGrpSpPr/>
            <p:nvPr/>
          </p:nvGrpSpPr>
          <p:grpSpPr>
            <a:xfrm rot="0">
              <a:off x="29315118" y="394920"/>
              <a:ext cx="2238839" cy="15205129"/>
              <a:chOff x="0" y="0"/>
              <a:chExt cx="419939" cy="2852028"/>
            </a:xfrm>
          </p:grpSpPr>
          <p:sp>
            <p:nvSpPr>
              <p:cNvPr name="Freeform 8" id="8"/>
              <p:cNvSpPr/>
              <p:nvPr/>
            </p:nvSpPr>
            <p:spPr>
              <a:xfrm flipH="false" flipV="false" rot="0">
                <a:off x="0" y="0"/>
                <a:ext cx="419939" cy="2852028"/>
              </a:xfrm>
              <a:custGeom>
                <a:avLst/>
                <a:gdLst/>
                <a:ahLst/>
                <a:cxnLst/>
                <a:rect r="r" b="b" t="t" l="l"/>
                <a:pathLst>
                  <a:path h="2852028" w="419939">
                    <a:moveTo>
                      <a:pt x="0" y="0"/>
                    </a:moveTo>
                    <a:lnTo>
                      <a:pt x="419939" y="0"/>
                    </a:lnTo>
                    <a:lnTo>
                      <a:pt x="419939" y="2852028"/>
                    </a:lnTo>
                    <a:lnTo>
                      <a:pt x="0" y="2852028"/>
                    </a:lnTo>
                    <a:close/>
                  </a:path>
                </a:pathLst>
              </a:custGeom>
              <a:solidFill>
                <a:srgbClr val="FFFFFF"/>
              </a:solidFill>
            </p:spPr>
          </p:sp>
          <p:sp>
            <p:nvSpPr>
              <p:cNvPr name="TextBox 9" id="9"/>
              <p:cNvSpPr txBox="true"/>
              <p:nvPr/>
            </p:nvSpPr>
            <p:spPr>
              <a:xfrm>
                <a:off x="0" y="-57150"/>
                <a:ext cx="419939" cy="2909178"/>
              </a:xfrm>
              <a:prstGeom prst="rect">
                <a:avLst/>
              </a:prstGeom>
            </p:spPr>
            <p:txBody>
              <a:bodyPr anchor="ctr" rtlCol="false" tIns="53498" lIns="53498" bIns="53498" rIns="53498"/>
              <a:lstStyle/>
              <a:p>
                <a:pPr algn="ctr">
                  <a:lnSpc>
                    <a:spcPts val="2801"/>
                  </a:lnSpc>
                </a:pPr>
              </a:p>
            </p:txBody>
          </p:sp>
        </p:grpSp>
        <p:grpSp>
          <p:nvGrpSpPr>
            <p:cNvPr name="Group 10" id="10"/>
            <p:cNvGrpSpPr/>
            <p:nvPr/>
          </p:nvGrpSpPr>
          <p:grpSpPr>
            <a:xfrm rot="5400000">
              <a:off x="15251373" y="-14131954"/>
              <a:ext cx="1900244" cy="30164151"/>
              <a:chOff x="0" y="0"/>
              <a:chExt cx="356429" cy="5657893"/>
            </a:xfrm>
          </p:grpSpPr>
          <p:sp>
            <p:nvSpPr>
              <p:cNvPr name="Freeform 11" id="11"/>
              <p:cNvSpPr/>
              <p:nvPr/>
            </p:nvSpPr>
            <p:spPr>
              <a:xfrm flipH="false" flipV="false" rot="0">
                <a:off x="0" y="0"/>
                <a:ext cx="356429" cy="5657893"/>
              </a:xfrm>
              <a:custGeom>
                <a:avLst/>
                <a:gdLst/>
                <a:ahLst/>
                <a:cxnLst/>
                <a:rect r="r" b="b" t="t" l="l"/>
                <a:pathLst>
                  <a:path h="5657893" w="356429">
                    <a:moveTo>
                      <a:pt x="0" y="0"/>
                    </a:moveTo>
                    <a:lnTo>
                      <a:pt x="356429" y="0"/>
                    </a:lnTo>
                    <a:lnTo>
                      <a:pt x="356429" y="5657893"/>
                    </a:lnTo>
                    <a:lnTo>
                      <a:pt x="0" y="5657893"/>
                    </a:lnTo>
                    <a:close/>
                  </a:path>
                </a:pathLst>
              </a:custGeom>
              <a:solidFill>
                <a:srgbClr val="FFFFFF"/>
              </a:solidFill>
            </p:spPr>
          </p:sp>
          <p:sp>
            <p:nvSpPr>
              <p:cNvPr name="TextBox 12" id="12"/>
              <p:cNvSpPr txBox="true"/>
              <p:nvPr/>
            </p:nvSpPr>
            <p:spPr>
              <a:xfrm>
                <a:off x="0" y="-57150"/>
                <a:ext cx="356429" cy="5715043"/>
              </a:xfrm>
              <a:prstGeom prst="rect">
                <a:avLst/>
              </a:prstGeom>
            </p:spPr>
            <p:txBody>
              <a:bodyPr anchor="ctr" rtlCol="false" tIns="53498" lIns="53498" bIns="53498" rIns="53498"/>
              <a:lstStyle/>
              <a:p>
                <a:pPr algn="ctr">
                  <a:lnSpc>
                    <a:spcPts val="2801"/>
                  </a:lnSpc>
                </a:pPr>
              </a:p>
            </p:txBody>
          </p:sp>
        </p:grpSp>
        <p:grpSp>
          <p:nvGrpSpPr>
            <p:cNvPr name="Group 13" id="13"/>
            <p:cNvGrpSpPr/>
            <p:nvPr/>
          </p:nvGrpSpPr>
          <p:grpSpPr>
            <a:xfrm rot="5400000">
              <a:off x="15080747" y="-23229"/>
              <a:ext cx="1900244" cy="30164151"/>
              <a:chOff x="0" y="0"/>
              <a:chExt cx="356429" cy="5657893"/>
            </a:xfrm>
          </p:grpSpPr>
          <p:sp>
            <p:nvSpPr>
              <p:cNvPr name="Freeform 14" id="14"/>
              <p:cNvSpPr/>
              <p:nvPr/>
            </p:nvSpPr>
            <p:spPr>
              <a:xfrm flipH="false" flipV="false" rot="0">
                <a:off x="0" y="0"/>
                <a:ext cx="356429" cy="5657893"/>
              </a:xfrm>
              <a:custGeom>
                <a:avLst/>
                <a:gdLst/>
                <a:ahLst/>
                <a:cxnLst/>
                <a:rect r="r" b="b" t="t" l="l"/>
                <a:pathLst>
                  <a:path h="5657893" w="356429">
                    <a:moveTo>
                      <a:pt x="0" y="0"/>
                    </a:moveTo>
                    <a:lnTo>
                      <a:pt x="356429" y="0"/>
                    </a:lnTo>
                    <a:lnTo>
                      <a:pt x="356429" y="5657893"/>
                    </a:lnTo>
                    <a:lnTo>
                      <a:pt x="0" y="5657893"/>
                    </a:lnTo>
                    <a:close/>
                  </a:path>
                </a:pathLst>
              </a:custGeom>
              <a:solidFill>
                <a:srgbClr val="FFFFFF"/>
              </a:solidFill>
            </p:spPr>
          </p:sp>
          <p:sp>
            <p:nvSpPr>
              <p:cNvPr name="TextBox 15" id="15"/>
              <p:cNvSpPr txBox="true"/>
              <p:nvPr/>
            </p:nvSpPr>
            <p:spPr>
              <a:xfrm>
                <a:off x="0" y="-57150"/>
                <a:ext cx="356429" cy="5715043"/>
              </a:xfrm>
              <a:prstGeom prst="rect">
                <a:avLst/>
              </a:prstGeom>
            </p:spPr>
            <p:txBody>
              <a:bodyPr anchor="ctr" rtlCol="false" tIns="53498" lIns="53498" bIns="53498" rIns="53498"/>
              <a:lstStyle/>
              <a:p>
                <a:pPr algn="ctr">
                  <a:lnSpc>
                    <a:spcPts val="2801"/>
                  </a:lnSpc>
                </a:pPr>
              </a:p>
            </p:txBody>
          </p:sp>
        </p:grpSp>
      </p:grpSp>
      <p:sp>
        <p:nvSpPr>
          <p:cNvPr name="TextBox 16" id="16"/>
          <p:cNvSpPr txBox="true"/>
          <p:nvPr/>
        </p:nvSpPr>
        <p:spPr>
          <a:xfrm rot="0">
            <a:off x="4847261" y="-4504"/>
            <a:ext cx="7916752" cy="1396334"/>
          </a:xfrm>
          <a:prstGeom prst="rect">
            <a:avLst/>
          </a:prstGeom>
        </p:spPr>
        <p:txBody>
          <a:bodyPr anchor="t" rtlCol="false" tIns="0" lIns="0" bIns="0" rIns="0">
            <a:spAutoFit/>
          </a:bodyPr>
          <a:lstStyle/>
          <a:p>
            <a:pPr algn="l">
              <a:lnSpc>
                <a:spcPts val="10006"/>
              </a:lnSpc>
            </a:pPr>
            <a:r>
              <a:rPr lang="en-US" sz="11501" spc="471">
                <a:solidFill>
                  <a:srgbClr val="00AD9C"/>
                </a:solidFill>
                <a:latin typeface="Marykate"/>
                <a:ea typeface="Marykate"/>
                <a:cs typeface="Marykate"/>
                <a:sym typeface="Marykate"/>
              </a:rPr>
              <a:t>SCIENCE CLUB</a:t>
            </a:r>
          </a:p>
        </p:txBody>
      </p:sp>
      <p:sp>
        <p:nvSpPr>
          <p:cNvPr name="Freeform 17" id="17"/>
          <p:cNvSpPr/>
          <p:nvPr/>
        </p:nvSpPr>
        <p:spPr>
          <a:xfrm flipH="false" flipV="false" rot="-4590959">
            <a:off x="16870373" y="3082354"/>
            <a:ext cx="2538932" cy="2538932"/>
          </a:xfrm>
          <a:custGeom>
            <a:avLst/>
            <a:gdLst/>
            <a:ahLst/>
            <a:cxnLst/>
            <a:rect r="r" b="b" t="t" l="l"/>
            <a:pathLst>
              <a:path h="2538932" w="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true" rot="-10325232">
            <a:off x="-1170076" y="-571789"/>
            <a:ext cx="2815623" cy="2815623"/>
          </a:xfrm>
          <a:custGeom>
            <a:avLst/>
            <a:gdLst/>
            <a:ahLst/>
            <a:cxnLst/>
            <a:rect r="r" b="b" t="t" l="l"/>
            <a:pathLst>
              <a:path h="2815623" w="2815623">
                <a:moveTo>
                  <a:pt x="0" y="2815623"/>
                </a:moveTo>
                <a:lnTo>
                  <a:pt x="2815624" y="2815623"/>
                </a:lnTo>
                <a:lnTo>
                  <a:pt x="2815624"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2049497">
            <a:off x="-206095" y="2356914"/>
            <a:ext cx="887663" cy="1268089"/>
          </a:xfrm>
          <a:custGeom>
            <a:avLst/>
            <a:gdLst/>
            <a:ahLst/>
            <a:cxnLst/>
            <a:rect r="r" b="b" t="t" l="l"/>
            <a:pathLst>
              <a:path h="1268089" w="887663">
                <a:moveTo>
                  <a:pt x="0" y="0"/>
                </a:moveTo>
                <a:lnTo>
                  <a:pt x="887662" y="0"/>
                </a:lnTo>
                <a:lnTo>
                  <a:pt x="887662" y="1268090"/>
                </a:lnTo>
                <a:lnTo>
                  <a:pt x="0" y="12680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2245013">
            <a:off x="78255" y="953607"/>
            <a:ext cx="880607" cy="1841573"/>
          </a:xfrm>
          <a:custGeom>
            <a:avLst/>
            <a:gdLst/>
            <a:ahLst/>
            <a:cxnLst/>
            <a:rect r="r" b="b" t="t" l="l"/>
            <a:pathLst>
              <a:path h="1841573" w="880607">
                <a:moveTo>
                  <a:pt x="0" y="0"/>
                </a:moveTo>
                <a:lnTo>
                  <a:pt x="880607" y="0"/>
                </a:lnTo>
                <a:lnTo>
                  <a:pt x="880607"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16156784" y="6407053"/>
            <a:ext cx="2131216" cy="2080842"/>
          </a:xfrm>
          <a:custGeom>
            <a:avLst/>
            <a:gdLst/>
            <a:ahLst/>
            <a:cxnLst/>
            <a:rect r="r" b="b" t="t" l="l"/>
            <a:pathLst>
              <a:path h="2080842" w="2131216">
                <a:moveTo>
                  <a:pt x="0" y="0"/>
                </a:moveTo>
                <a:lnTo>
                  <a:pt x="2131216" y="0"/>
                </a:lnTo>
                <a:lnTo>
                  <a:pt x="2131216" y="2080842"/>
                </a:lnTo>
                <a:lnTo>
                  <a:pt x="0" y="208084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2" id="22"/>
          <p:cNvSpPr/>
          <p:nvPr/>
        </p:nvSpPr>
        <p:spPr>
          <a:xfrm flipH="false" flipV="false" rot="1612873">
            <a:off x="17748386" y="1812269"/>
            <a:ext cx="1078345" cy="1913193"/>
          </a:xfrm>
          <a:custGeom>
            <a:avLst/>
            <a:gdLst/>
            <a:ahLst/>
            <a:cxnLst/>
            <a:rect r="r" b="b" t="t" l="l"/>
            <a:pathLst>
              <a:path h="1913193" w="1078345">
                <a:moveTo>
                  <a:pt x="0" y="0"/>
                </a:moveTo>
                <a:lnTo>
                  <a:pt x="1078345" y="0"/>
                </a:lnTo>
                <a:lnTo>
                  <a:pt x="1078345" y="1913192"/>
                </a:lnTo>
                <a:lnTo>
                  <a:pt x="0" y="191319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3" id="23"/>
          <p:cNvSpPr/>
          <p:nvPr/>
        </p:nvSpPr>
        <p:spPr>
          <a:xfrm flipH="false" flipV="false" rot="0">
            <a:off x="1984971" y="6344082"/>
            <a:ext cx="464062" cy="471782"/>
          </a:xfrm>
          <a:custGeom>
            <a:avLst/>
            <a:gdLst/>
            <a:ahLst/>
            <a:cxnLst/>
            <a:rect r="r" b="b" t="t" l="l"/>
            <a:pathLst>
              <a:path h="471782" w="464062">
                <a:moveTo>
                  <a:pt x="0" y="0"/>
                </a:moveTo>
                <a:lnTo>
                  <a:pt x="464061" y="0"/>
                </a:lnTo>
                <a:lnTo>
                  <a:pt x="464061"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4" id="24"/>
          <p:cNvSpPr/>
          <p:nvPr/>
        </p:nvSpPr>
        <p:spPr>
          <a:xfrm flipH="false" flipV="false" rot="0">
            <a:off x="17402703" y="8895672"/>
            <a:ext cx="433498" cy="411429"/>
          </a:xfrm>
          <a:custGeom>
            <a:avLst/>
            <a:gdLst/>
            <a:ahLst/>
            <a:cxnLst/>
            <a:rect r="r" b="b" t="t" l="l"/>
            <a:pathLst>
              <a:path h="411429" w="433498">
                <a:moveTo>
                  <a:pt x="0" y="0"/>
                </a:moveTo>
                <a:lnTo>
                  <a:pt x="433498" y="0"/>
                </a:lnTo>
                <a:lnTo>
                  <a:pt x="433498" y="411429"/>
                </a:lnTo>
                <a:lnTo>
                  <a:pt x="0" y="41142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25" id="25"/>
          <p:cNvGrpSpPr>
            <a:grpSpLocks noChangeAspect="true"/>
          </p:cNvGrpSpPr>
          <p:nvPr/>
        </p:nvGrpSpPr>
        <p:grpSpPr>
          <a:xfrm rot="1977585">
            <a:off x="17291502" y="858834"/>
            <a:ext cx="512498" cy="269991"/>
            <a:chOff x="0" y="0"/>
            <a:chExt cx="1610360" cy="848360"/>
          </a:xfrm>
        </p:grpSpPr>
        <p:sp>
          <p:nvSpPr>
            <p:cNvPr name="Freeform 26" id="26"/>
            <p:cNvSpPr/>
            <p:nvPr/>
          </p:nvSpPr>
          <p:spPr>
            <a:xfrm flipH="false" flipV="false" rot="0">
              <a:off x="-31750" y="0"/>
              <a:ext cx="1675130" cy="880110"/>
            </a:xfrm>
            <a:custGeom>
              <a:avLst/>
              <a:gdLst/>
              <a:ahLst/>
              <a:cxnLst/>
              <a:rect r="r" b="b" t="t" l="l"/>
              <a:pathLst>
                <a:path h="880110" w="167513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name="Group 27" id="27"/>
          <p:cNvGrpSpPr/>
          <p:nvPr/>
        </p:nvGrpSpPr>
        <p:grpSpPr>
          <a:xfrm rot="0">
            <a:off x="2030890" y="4603934"/>
            <a:ext cx="229651" cy="229651"/>
            <a:chOff x="0" y="0"/>
            <a:chExt cx="6350000" cy="6350000"/>
          </a:xfrm>
        </p:grpSpPr>
        <p:sp>
          <p:nvSpPr>
            <p:cNvPr name="Freeform 28" id="2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name="Freeform 29" id="29"/>
          <p:cNvSpPr/>
          <p:nvPr/>
        </p:nvSpPr>
        <p:spPr>
          <a:xfrm flipH="false" flipV="false" rot="0">
            <a:off x="399457" y="3512761"/>
            <a:ext cx="238202" cy="236037"/>
          </a:xfrm>
          <a:custGeom>
            <a:avLst/>
            <a:gdLst/>
            <a:ahLst/>
            <a:cxnLst/>
            <a:rect r="r" b="b" t="t" l="l"/>
            <a:pathLst>
              <a:path h="236037" w="238202">
                <a:moveTo>
                  <a:pt x="0" y="0"/>
                </a:moveTo>
                <a:lnTo>
                  <a:pt x="238203" y="0"/>
                </a:lnTo>
                <a:lnTo>
                  <a:pt x="238203" y="236037"/>
                </a:lnTo>
                <a:lnTo>
                  <a:pt x="0" y="23603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0" id="30"/>
          <p:cNvSpPr/>
          <p:nvPr/>
        </p:nvSpPr>
        <p:spPr>
          <a:xfrm flipH="false" flipV="false" rot="0">
            <a:off x="16814686" y="1469307"/>
            <a:ext cx="451922" cy="405086"/>
          </a:xfrm>
          <a:custGeom>
            <a:avLst/>
            <a:gdLst/>
            <a:ahLst/>
            <a:cxnLst/>
            <a:rect r="r" b="b" t="t" l="l"/>
            <a:pathLst>
              <a:path h="405086" w="451922">
                <a:moveTo>
                  <a:pt x="0" y="0"/>
                </a:moveTo>
                <a:lnTo>
                  <a:pt x="451922" y="0"/>
                </a:lnTo>
                <a:lnTo>
                  <a:pt x="451922" y="405086"/>
                </a:lnTo>
                <a:lnTo>
                  <a:pt x="0" y="40508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1" id="31"/>
          <p:cNvSpPr/>
          <p:nvPr/>
        </p:nvSpPr>
        <p:spPr>
          <a:xfrm flipH="false" flipV="false" rot="0">
            <a:off x="15694641" y="3085316"/>
            <a:ext cx="420451" cy="427445"/>
          </a:xfrm>
          <a:custGeom>
            <a:avLst/>
            <a:gdLst/>
            <a:ahLst/>
            <a:cxnLst/>
            <a:rect r="r" b="b" t="t" l="l"/>
            <a:pathLst>
              <a:path h="427445" w="420451">
                <a:moveTo>
                  <a:pt x="0" y="0"/>
                </a:moveTo>
                <a:lnTo>
                  <a:pt x="420451" y="0"/>
                </a:lnTo>
                <a:lnTo>
                  <a:pt x="420451" y="427445"/>
                </a:lnTo>
                <a:lnTo>
                  <a:pt x="0" y="42744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32" id="32"/>
          <p:cNvGrpSpPr/>
          <p:nvPr/>
        </p:nvGrpSpPr>
        <p:grpSpPr>
          <a:xfrm rot="0">
            <a:off x="2490694" y="9376318"/>
            <a:ext cx="229651" cy="229651"/>
            <a:chOff x="0" y="0"/>
            <a:chExt cx="6350000" cy="6350000"/>
          </a:xfrm>
        </p:grpSpPr>
        <p:sp>
          <p:nvSpPr>
            <p:cNvPr name="Freeform 33" id="3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name="Freeform 34" id="34"/>
          <p:cNvSpPr/>
          <p:nvPr/>
        </p:nvSpPr>
        <p:spPr>
          <a:xfrm flipH="false" flipV="false" rot="-771795">
            <a:off x="2865448" y="1647521"/>
            <a:ext cx="433712" cy="411632"/>
          </a:xfrm>
          <a:custGeom>
            <a:avLst/>
            <a:gdLst/>
            <a:ahLst/>
            <a:cxnLst/>
            <a:rect r="r" b="b" t="t" l="l"/>
            <a:pathLst>
              <a:path h="411632" w="433712">
                <a:moveTo>
                  <a:pt x="0" y="0"/>
                </a:moveTo>
                <a:lnTo>
                  <a:pt x="433712" y="0"/>
                </a:lnTo>
                <a:lnTo>
                  <a:pt x="433712" y="411632"/>
                </a:lnTo>
                <a:lnTo>
                  <a:pt x="0" y="41163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5" id="35"/>
          <p:cNvSpPr/>
          <p:nvPr/>
        </p:nvSpPr>
        <p:spPr>
          <a:xfrm flipH="false" flipV="false" rot="4678159">
            <a:off x="15159154" y="375441"/>
            <a:ext cx="433498" cy="411429"/>
          </a:xfrm>
          <a:custGeom>
            <a:avLst/>
            <a:gdLst/>
            <a:ahLst/>
            <a:cxnLst/>
            <a:rect r="r" b="b" t="t" l="l"/>
            <a:pathLst>
              <a:path h="411429" w="433498">
                <a:moveTo>
                  <a:pt x="0" y="0"/>
                </a:moveTo>
                <a:lnTo>
                  <a:pt x="433498" y="0"/>
                </a:lnTo>
                <a:lnTo>
                  <a:pt x="433498" y="411429"/>
                </a:lnTo>
                <a:lnTo>
                  <a:pt x="0" y="41142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36" id="36"/>
          <p:cNvGrpSpPr>
            <a:grpSpLocks noChangeAspect="true"/>
          </p:cNvGrpSpPr>
          <p:nvPr/>
        </p:nvGrpSpPr>
        <p:grpSpPr>
          <a:xfrm rot="1977585">
            <a:off x="3370855" y="9474682"/>
            <a:ext cx="498419" cy="262574"/>
            <a:chOff x="0" y="0"/>
            <a:chExt cx="1610360" cy="848360"/>
          </a:xfrm>
        </p:grpSpPr>
        <p:sp>
          <p:nvSpPr>
            <p:cNvPr name="Freeform 37" id="37"/>
            <p:cNvSpPr/>
            <p:nvPr/>
          </p:nvSpPr>
          <p:spPr>
            <a:xfrm flipH="false" flipV="false" rot="0">
              <a:off x="-31750" y="0"/>
              <a:ext cx="1675130" cy="880110"/>
            </a:xfrm>
            <a:custGeom>
              <a:avLst/>
              <a:gdLst/>
              <a:ahLst/>
              <a:cxnLst/>
              <a:rect r="r" b="b" t="t" l="l"/>
              <a:pathLst>
                <a:path h="880110" w="167513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name="Freeform 38" id="38"/>
          <p:cNvSpPr/>
          <p:nvPr/>
        </p:nvSpPr>
        <p:spPr>
          <a:xfrm flipH="false" flipV="false" rot="0">
            <a:off x="2748353" y="7888147"/>
            <a:ext cx="238202" cy="236037"/>
          </a:xfrm>
          <a:custGeom>
            <a:avLst/>
            <a:gdLst/>
            <a:ahLst/>
            <a:cxnLst/>
            <a:rect r="r" b="b" t="t" l="l"/>
            <a:pathLst>
              <a:path h="236037" w="238202">
                <a:moveTo>
                  <a:pt x="0" y="0"/>
                </a:moveTo>
                <a:lnTo>
                  <a:pt x="238203" y="0"/>
                </a:lnTo>
                <a:lnTo>
                  <a:pt x="238203" y="236037"/>
                </a:lnTo>
                <a:lnTo>
                  <a:pt x="0" y="23603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39" id="39"/>
          <p:cNvGrpSpPr/>
          <p:nvPr/>
        </p:nvGrpSpPr>
        <p:grpSpPr>
          <a:xfrm rot="0">
            <a:off x="14170004" y="614952"/>
            <a:ext cx="252393" cy="252393"/>
            <a:chOff x="0" y="0"/>
            <a:chExt cx="6350000" cy="6350000"/>
          </a:xfrm>
        </p:grpSpPr>
        <p:sp>
          <p:nvSpPr>
            <p:cNvPr name="Freeform 40" id="4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name="Group 41" id="41"/>
          <p:cNvGrpSpPr/>
          <p:nvPr/>
        </p:nvGrpSpPr>
        <p:grpSpPr>
          <a:xfrm rot="0">
            <a:off x="2102176" y="1987440"/>
            <a:ext cx="229651" cy="229651"/>
            <a:chOff x="0" y="0"/>
            <a:chExt cx="6350000" cy="6350000"/>
          </a:xfrm>
        </p:grpSpPr>
        <p:sp>
          <p:nvSpPr>
            <p:cNvPr name="Freeform 42" id="4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name="Group 43" id="43"/>
          <p:cNvGrpSpPr>
            <a:grpSpLocks noChangeAspect="true"/>
          </p:cNvGrpSpPr>
          <p:nvPr/>
        </p:nvGrpSpPr>
        <p:grpSpPr>
          <a:xfrm rot="-921396">
            <a:off x="16540798" y="9558525"/>
            <a:ext cx="547777" cy="288577"/>
            <a:chOff x="0" y="0"/>
            <a:chExt cx="1610360" cy="848360"/>
          </a:xfrm>
        </p:grpSpPr>
        <p:sp>
          <p:nvSpPr>
            <p:cNvPr name="Freeform 44" id="44"/>
            <p:cNvSpPr/>
            <p:nvPr/>
          </p:nvSpPr>
          <p:spPr>
            <a:xfrm flipH="false" flipV="false" rot="0">
              <a:off x="-31750" y="0"/>
              <a:ext cx="1675130" cy="880110"/>
            </a:xfrm>
            <a:custGeom>
              <a:avLst/>
              <a:gdLst/>
              <a:ahLst/>
              <a:cxnLst/>
              <a:rect r="r" b="b" t="t" l="l"/>
              <a:pathLst>
                <a:path h="880110" w="167513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name="Freeform 45" id="45"/>
          <p:cNvSpPr/>
          <p:nvPr/>
        </p:nvSpPr>
        <p:spPr>
          <a:xfrm flipH="false" flipV="false" rot="1153974">
            <a:off x="15418170" y="8432300"/>
            <a:ext cx="635916" cy="2347340"/>
          </a:xfrm>
          <a:custGeom>
            <a:avLst/>
            <a:gdLst/>
            <a:ahLst/>
            <a:cxnLst/>
            <a:rect r="r" b="b" t="t" l="l"/>
            <a:pathLst>
              <a:path h="2347340" w="635916">
                <a:moveTo>
                  <a:pt x="0" y="0"/>
                </a:moveTo>
                <a:lnTo>
                  <a:pt x="635916" y="0"/>
                </a:lnTo>
                <a:lnTo>
                  <a:pt x="635916" y="2347339"/>
                </a:lnTo>
                <a:lnTo>
                  <a:pt x="0" y="234733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46" id="46"/>
          <p:cNvSpPr/>
          <p:nvPr/>
        </p:nvSpPr>
        <p:spPr>
          <a:xfrm flipH="false" flipV="false" rot="-842482">
            <a:off x="-247096" y="3727795"/>
            <a:ext cx="1054904" cy="2072133"/>
          </a:xfrm>
          <a:custGeom>
            <a:avLst/>
            <a:gdLst/>
            <a:ahLst/>
            <a:cxnLst/>
            <a:rect r="r" b="b" t="t" l="l"/>
            <a:pathLst>
              <a:path h="2072133" w="1054904">
                <a:moveTo>
                  <a:pt x="0" y="0"/>
                </a:moveTo>
                <a:lnTo>
                  <a:pt x="1054904" y="0"/>
                </a:lnTo>
                <a:lnTo>
                  <a:pt x="1054904" y="2072132"/>
                </a:lnTo>
                <a:lnTo>
                  <a:pt x="0" y="2072132"/>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47" id="47"/>
          <p:cNvSpPr/>
          <p:nvPr/>
        </p:nvSpPr>
        <p:spPr>
          <a:xfrm flipH="false" flipV="false" rot="0">
            <a:off x="5649993" y="9347076"/>
            <a:ext cx="464062" cy="471782"/>
          </a:xfrm>
          <a:custGeom>
            <a:avLst/>
            <a:gdLst/>
            <a:ahLst/>
            <a:cxnLst/>
            <a:rect r="r" b="b" t="t" l="l"/>
            <a:pathLst>
              <a:path h="471782" w="46406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48" id="48"/>
          <p:cNvSpPr/>
          <p:nvPr/>
        </p:nvSpPr>
        <p:spPr>
          <a:xfrm flipH="false" flipV="false" rot="-684765">
            <a:off x="13333465" y="8957720"/>
            <a:ext cx="850155" cy="1508339"/>
          </a:xfrm>
          <a:custGeom>
            <a:avLst/>
            <a:gdLst/>
            <a:ahLst/>
            <a:cxnLst/>
            <a:rect r="r" b="b" t="t" l="l"/>
            <a:pathLst>
              <a:path h="1508339" w="850155">
                <a:moveTo>
                  <a:pt x="0" y="0"/>
                </a:moveTo>
                <a:lnTo>
                  <a:pt x="850155" y="0"/>
                </a:lnTo>
                <a:lnTo>
                  <a:pt x="850155" y="1508339"/>
                </a:lnTo>
                <a:lnTo>
                  <a:pt x="0" y="150833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9" id="49"/>
          <p:cNvSpPr/>
          <p:nvPr/>
        </p:nvSpPr>
        <p:spPr>
          <a:xfrm flipH="false" flipV="false" rot="0">
            <a:off x="280356" y="9140282"/>
            <a:ext cx="238202" cy="236037"/>
          </a:xfrm>
          <a:custGeom>
            <a:avLst/>
            <a:gdLst/>
            <a:ahLst/>
            <a:cxnLst/>
            <a:rect r="r" b="b" t="t" l="l"/>
            <a:pathLst>
              <a:path h="236037" w="238202">
                <a:moveTo>
                  <a:pt x="0" y="0"/>
                </a:moveTo>
                <a:lnTo>
                  <a:pt x="238202" y="0"/>
                </a:lnTo>
                <a:lnTo>
                  <a:pt x="238202" y="236036"/>
                </a:lnTo>
                <a:lnTo>
                  <a:pt x="0" y="236036"/>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50" id="50"/>
          <p:cNvSpPr/>
          <p:nvPr/>
        </p:nvSpPr>
        <p:spPr>
          <a:xfrm flipH="false" flipV="false" rot="0">
            <a:off x="14550558" y="1200069"/>
            <a:ext cx="464062" cy="471782"/>
          </a:xfrm>
          <a:custGeom>
            <a:avLst/>
            <a:gdLst/>
            <a:ahLst/>
            <a:cxnLst/>
            <a:rect r="r" b="b" t="t" l="l"/>
            <a:pathLst>
              <a:path h="471782" w="464062">
                <a:moveTo>
                  <a:pt x="0" y="0"/>
                </a:moveTo>
                <a:lnTo>
                  <a:pt x="464061" y="0"/>
                </a:lnTo>
                <a:lnTo>
                  <a:pt x="464061" y="471781"/>
                </a:lnTo>
                <a:lnTo>
                  <a:pt x="0" y="4717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51" id="51"/>
          <p:cNvGrpSpPr/>
          <p:nvPr/>
        </p:nvGrpSpPr>
        <p:grpSpPr>
          <a:xfrm rot="0">
            <a:off x="17374128" y="5789409"/>
            <a:ext cx="208069" cy="208069"/>
            <a:chOff x="0" y="0"/>
            <a:chExt cx="6350000" cy="6350000"/>
          </a:xfrm>
        </p:grpSpPr>
        <p:sp>
          <p:nvSpPr>
            <p:cNvPr name="Freeform 52" id="5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name="Freeform 53" id="53"/>
          <p:cNvSpPr/>
          <p:nvPr/>
        </p:nvSpPr>
        <p:spPr>
          <a:xfrm flipH="false" flipV="false" rot="0">
            <a:off x="14599093" y="8855697"/>
            <a:ext cx="548192" cy="491379"/>
          </a:xfrm>
          <a:custGeom>
            <a:avLst/>
            <a:gdLst/>
            <a:ahLst/>
            <a:cxnLst/>
            <a:rect r="r" b="b" t="t" l="l"/>
            <a:pathLst>
              <a:path h="491379" w="548192">
                <a:moveTo>
                  <a:pt x="0" y="0"/>
                </a:moveTo>
                <a:lnTo>
                  <a:pt x="548192" y="0"/>
                </a:lnTo>
                <a:lnTo>
                  <a:pt x="548192" y="491379"/>
                </a:lnTo>
                <a:lnTo>
                  <a:pt x="0" y="49137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54" id="54"/>
          <p:cNvSpPr/>
          <p:nvPr/>
        </p:nvSpPr>
        <p:spPr>
          <a:xfrm flipH="false" flipV="false" rot="-9414156">
            <a:off x="17464410" y="-463959"/>
            <a:ext cx="938638" cy="1962931"/>
          </a:xfrm>
          <a:custGeom>
            <a:avLst/>
            <a:gdLst/>
            <a:ahLst/>
            <a:cxnLst/>
            <a:rect r="r" b="b" t="t" l="l"/>
            <a:pathLst>
              <a:path h="1962931" w="938638">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5" id="55"/>
          <p:cNvSpPr/>
          <p:nvPr/>
        </p:nvSpPr>
        <p:spPr>
          <a:xfrm flipH="false" flipV="false" rot="0">
            <a:off x="3153002" y="344643"/>
            <a:ext cx="548192" cy="491379"/>
          </a:xfrm>
          <a:custGeom>
            <a:avLst/>
            <a:gdLst/>
            <a:ahLst/>
            <a:cxnLst/>
            <a:rect r="r" b="b" t="t" l="l"/>
            <a:pathLst>
              <a:path h="491379" w="548192">
                <a:moveTo>
                  <a:pt x="0" y="0"/>
                </a:moveTo>
                <a:lnTo>
                  <a:pt x="548192" y="0"/>
                </a:lnTo>
                <a:lnTo>
                  <a:pt x="548192" y="491379"/>
                </a:lnTo>
                <a:lnTo>
                  <a:pt x="0" y="491379"/>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56" id="56"/>
          <p:cNvSpPr/>
          <p:nvPr/>
        </p:nvSpPr>
        <p:spPr>
          <a:xfrm flipH="false" flipV="false" rot="4678159">
            <a:off x="12300890" y="9540296"/>
            <a:ext cx="433498" cy="411429"/>
          </a:xfrm>
          <a:custGeom>
            <a:avLst/>
            <a:gdLst/>
            <a:ahLst/>
            <a:cxnLst/>
            <a:rect r="r" b="b" t="t" l="l"/>
            <a:pathLst>
              <a:path h="411429" w="433498">
                <a:moveTo>
                  <a:pt x="0" y="0"/>
                </a:moveTo>
                <a:lnTo>
                  <a:pt x="433498" y="0"/>
                </a:lnTo>
                <a:lnTo>
                  <a:pt x="433498" y="411429"/>
                </a:lnTo>
                <a:lnTo>
                  <a:pt x="0" y="41142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57" id="57"/>
          <p:cNvGrpSpPr/>
          <p:nvPr/>
        </p:nvGrpSpPr>
        <p:grpSpPr>
          <a:xfrm rot="0">
            <a:off x="12018872" y="362559"/>
            <a:ext cx="252393" cy="252393"/>
            <a:chOff x="0" y="0"/>
            <a:chExt cx="6350000" cy="6350000"/>
          </a:xfrm>
        </p:grpSpPr>
        <p:sp>
          <p:nvSpPr>
            <p:cNvPr name="Freeform 58" id="5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65C7E"/>
            </a:solidFill>
          </p:spPr>
        </p:sp>
      </p:grpSp>
      <p:graphicFrame>
        <p:nvGraphicFramePr>
          <p:cNvPr name="Table 59" id="59"/>
          <p:cNvGraphicFramePr>
            <a:graphicFrameLocks noGrp="true"/>
          </p:cNvGraphicFramePr>
          <p:nvPr/>
        </p:nvGraphicFramePr>
        <p:xfrm>
          <a:off x="806966" y="1246510"/>
          <a:ext cx="15802393" cy="10603230"/>
        </p:xfrm>
        <a:graphic>
          <a:graphicData uri="http://schemas.openxmlformats.org/drawingml/2006/table">
            <a:tbl>
              <a:tblPr/>
              <a:tblGrid>
                <a:gridCol w="2134986"/>
                <a:gridCol w="7750588"/>
                <a:gridCol w="5916819"/>
              </a:tblGrid>
              <a:tr h="1108884">
                <a:tc>
                  <a:txBody>
                    <a:bodyPr anchor="t" rtlCol="false"/>
                    <a:lstStyle/>
                    <a:p>
                      <a:pPr algn="l">
                        <a:lnSpc>
                          <a:spcPts val="4899"/>
                        </a:lnSpc>
                        <a:defRPr/>
                      </a:pPr>
                      <a:r>
                        <a:rPr lang="en-US" sz="3499" b="true">
                          <a:solidFill>
                            <a:srgbClr val="154984"/>
                          </a:solidFill>
                          <a:latin typeface="Times New Roman Bold"/>
                          <a:ea typeface="Times New Roman Bold"/>
                          <a:cs typeface="Times New Roman Bold"/>
                          <a:sym typeface="Times New Roman Bold"/>
                        </a:rPr>
                        <a:t>DATE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NAME OF THE ACTIVITY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899"/>
                        </a:lnSpc>
                        <a:defRPr/>
                      </a:pPr>
                      <a:r>
                        <a:rPr lang="en-US" sz="3499" b="true">
                          <a:solidFill>
                            <a:srgbClr val="154984"/>
                          </a:solidFill>
                          <a:latin typeface="Times New Roman Bold"/>
                          <a:ea typeface="Times New Roman Bold"/>
                          <a:cs typeface="Times New Roman Bold"/>
                          <a:sym typeface="Times New Roman Bold"/>
                        </a:rPr>
                        <a:t>LEARNING OUTCOME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605971">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4/06/25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Reduce E- waste- Awareness session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79"/>
                        </a:lnSpc>
                        <a:defRPr/>
                      </a:pPr>
                      <a:r>
                        <a:rPr lang="en-US" sz="3199" b="true">
                          <a:solidFill>
                            <a:srgbClr val="154984"/>
                          </a:solidFill>
                          <a:latin typeface="Times New Roman Bold"/>
                          <a:ea typeface="Times New Roman Bold"/>
                          <a:cs typeface="Times New Roman Bold"/>
                          <a:sym typeface="Times New Roman Bold"/>
                        </a:rPr>
                        <a:t>Students learn about the benefits of </a:t>
                      </a:r>
                      <a:r>
                        <a:rPr lang="en-US" sz="3199" b="true">
                          <a:solidFill>
                            <a:srgbClr val="154984"/>
                          </a:solidFill>
                          <a:latin typeface="Times New Roman Bold"/>
                          <a:ea typeface="Times New Roman Bold"/>
                          <a:cs typeface="Times New Roman Bold"/>
                          <a:sym typeface="Times New Roman Bold"/>
                        </a:rPr>
                        <a:t>responsible recycling</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3861977">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11/06/25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Reduce E- waste- Waste Segregation</a:t>
                      </a:r>
                      <a:endParaRPr lang="en-US" sz="1100"/>
                    </a:p>
                    <a:p>
                      <a:pPr algn="ctr">
                        <a:lnSpc>
                          <a:spcPts val="5039"/>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79"/>
                        </a:lnSpc>
                        <a:defRPr/>
                      </a:pPr>
                      <a:r>
                        <a:rPr lang="en-US" sz="3199" b="true">
                          <a:solidFill>
                            <a:srgbClr val="154984"/>
                          </a:solidFill>
                          <a:latin typeface="Times New Roman Bold"/>
                          <a:ea typeface="Times New Roman Bold"/>
                          <a:cs typeface="Times New Roman Bold"/>
                          <a:sym typeface="Times New Roman Bold"/>
                        </a:rPr>
                        <a:t>Implementing a waste segregation </a:t>
                      </a:r>
                      <a:r>
                        <a:rPr lang="en-US" sz="3199" b="true">
                          <a:solidFill>
                            <a:srgbClr val="154984"/>
                          </a:solidFill>
                          <a:latin typeface="Times New Roman Bold"/>
                          <a:ea typeface="Times New Roman Bold"/>
                          <a:cs typeface="Times New Roman Bold"/>
                          <a:sym typeface="Times New Roman Bold"/>
                        </a:rPr>
                        <a:t>system within classrooms with separate bins for dry and wet waste instils good waste disposal habits among students.</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4026398">
                <a:tc>
                  <a:txBody>
                    <a:bodyPr anchor="t" rtlCol="false"/>
                    <a:lstStyle/>
                    <a:p>
                      <a:pPr algn="ctr">
                        <a:lnSpc>
                          <a:spcPts val="5039"/>
                        </a:lnSpc>
                        <a:defRPr/>
                      </a:pPr>
                      <a:r>
                        <a:rPr lang="en-US" sz="3599" b="true">
                          <a:solidFill>
                            <a:srgbClr val="154984"/>
                          </a:solidFill>
                          <a:latin typeface="Times New Roman Bold"/>
                          <a:ea typeface="Times New Roman Bold"/>
                          <a:cs typeface="Times New Roman Bold"/>
                          <a:sym typeface="Times New Roman Bold"/>
                        </a:rPr>
                        <a:t>18/06/25</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5179"/>
                        </a:lnSpc>
                        <a:defRPr/>
                      </a:pPr>
                      <a:r>
                        <a:rPr lang="en-US" sz="3699" b="true">
                          <a:solidFill>
                            <a:srgbClr val="154984"/>
                          </a:solidFill>
                          <a:latin typeface="Times New Roman Bold"/>
                          <a:ea typeface="Times New Roman Bold"/>
                          <a:cs typeface="Times New Roman Bold"/>
                          <a:sym typeface="Times New Roman Bold"/>
                        </a:rPr>
                        <a:t>Adopt Sustainable Food Systems</a:t>
                      </a:r>
                      <a:endParaRPr lang="en-US" sz="1100"/>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4479"/>
                        </a:lnSpc>
                        <a:defRPr/>
                      </a:pPr>
                      <a:r>
                        <a:rPr lang="en-US" sz="3199" b="true">
                          <a:solidFill>
                            <a:srgbClr val="154984"/>
                          </a:solidFill>
                          <a:latin typeface="Times New Roman Bold"/>
                          <a:ea typeface="Times New Roman Bold"/>
                          <a:cs typeface="Times New Roman Bold"/>
                          <a:sym typeface="Times New Roman Bold"/>
                        </a:rPr>
                        <a:t>It promotes healthy eating habits </a:t>
                      </a:r>
                      <a:r>
                        <a:rPr lang="en-US" sz="3199" b="true">
                          <a:solidFill>
                            <a:srgbClr val="154984"/>
                          </a:solidFill>
                          <a:latin typeface="Times New Roman Bold"/>
                          <a:ea typeface="Times New Roman Bold"/>
                          <a:cs typeface="Times New Roman Bold"/>
                          <a:sym typeface="Times New Roman Bold"/>
                        </a:rPr>
                        <a:t>and practical learning about agriculture, nutrition and</a:t>
                      </a:r>
                      <a:endParaRPr lang="en-US" sz="1100"/>
                    </a:p>
                    <a:p>
                      <a:pPr algn="l">
                        <a:lnSpc>
                          <a:spcPts val="4479"/>
                        </a:lnSpc>
                      </a:pPr>
                      <a:r>
                        <a:rPr lang="en-US" sz="3199" b="true">
                          <a:solidFill>
                            <a:srgbClr val="154984"/>
                          </a:solidFill>
                          <a:latin typeface="Times New Roman Bold"/>
                          <a:ea typeface="Times New Roman Bold"/>
                          <a:cs typeface="Times New Roman Bold"/>
                          <a:sym typeface="Times New Roman Bold"/>
                        </a:rPr>
                        <a:t>sustainability.</a:t>
                      </a:r>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60" id="60"/>
          <p:cNvSpPr txBox="true"/>
          <p:nvPr/>
        </p:nvSpPr>
        <p:spPr>
          <a:xfrm rot="0">
            <a:off x="9919449" y="718653"/>
            <a:ext cx="7916752" cy="580278"/>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CLASS VI 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DAGo7Gz-Ri4</dc:identifier>
  <dcterms:modified xsi:type="dcterms:W3CDTF">2011-08-01T06:04:30Z</dcterms:modified>
  <cp:revision>1</cp:revision>
  <dc:title>CLUB- JUNE 25</dc:title>
</cp:coreProperties>
</file>